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56" r:id="rId4"/>
    <p:sldId id="263" r:id="rId5"/>
    <p:sldId id="261" r:id="rId6"/>
    <p:sldId id="257" r:id="rId7"/>
    <p:sldId id="259" r:id="rId8"/>
    <p:sldId id="260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648443-69B6-4639-B774-DF5F37CAABF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193A31-1A90-48FD-8793-F25BB706284C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sz="2400" b="1" i="1" dirty="0">
              <a:solidFill>
                <a:srgbClr val="C00000"/>
              </a:solidFill>
            </a:rPr>
            <a:t>Інтеграція</a:t>
          </a:r>
          <a:r>
            <a:rPr lang="uk-UA" sz="2400" dirty="0"/>
            <a:t> </a:t>
          </a:r>
          <a:r>
            <a:rPr lang="uk-UA" sz="2400" dirty="0">
              <a:solidFill>
                <a:schemeClr val="tx1"/>
              </a:solidFill>
            </a:rPr>
            <a:t>( системне практичне мислення, усвідомлений зв’язок знань з різних галузей, акценти на змістових лініях, </a:t>
          </a:r>
          <a:r>
            <a:rPr lang="uk-UA" sz="2400" dirty="0" err="1">
              <a:solidFill>
                <a:schemeClr val="tx1"/>
              </a:solidFill>
            </a:rPr>
            <a:t>компетентностях</a:t>
          </a:r>
          <a:r>
            <a:rPr lang="uk-UA" sz="2400" dirty="0">
              <a:solidFill>
                <a:schemeClr val="tx1"/>
              </a:solidFill>
            </a:rPr>
            <a:t>)</a:t>
          </a:r>
          <a:endParaRPr lang="ru-RU" sz="2400" dirty="0">
            <a:solidFill>
              <a:schemeClr val="tx1"/>
            </a:solidFill>
          </a:endParaRPr>
        </a:p>
      </dgm:t>
    </dgm:pt>
    <dgm:pt modelId="{8B5E1DDA-4D1B-413A-A5F2-3E9872E29CA9}" type="parTrans" cxnId="{CD41F4BB-D340-4EBA-8DF4-31C0DDDC2978}">
      <dgm:prSet/>
      <dgm:spPr/>
      <dgm:t>
        <a:bodyPr/>
        <a:lstStyle/>
        <a:p>
          <a:endParaRPr lang="ru-RU"/>
        </a:p>
      </dgm:t>
    </dgm:pt>
    <dgm:pt modelId="{53DF7DFD-8528-478D-B562-67AD60BD94F2}" type="sibTrans" cxnId="{CD41F4BB-D340-4EBA-8DF4-31C0DDDC2978}">
      <dgm:prSet/>
      <dgm:spPr/>
      <dgm:t>
        <a:bodyPr/>
        <a:lstStyle/>
        <a:p>
          <a:endParaRPr lang="ru-RU"/>
        </a:p>
      </dgm:t>
    </dgm:pt>
    <dgm:pt modelId="{A1BD8220-9A93-482C-BF27-2BA51614A719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uk-UA" sz="2400" b="1" i="1" dirty="0">
              <a:solidFill>
                <a:srgbClr val="C00000"/>
              </a:solidFill>
            </a:rPr>
            <a:t>Практика</a:t>
          </a:r>
          <a:r>
            <a:rPr lang="uk-UA" sz="2400" dirty="0"/>
            <a:t>  </a:t>
          </a:r>
          <a:r>
            <a:rPr lang="uk-UA" sz="2400" dirty="0">
              <a:solidFill>
                <a:schemeClr val="tx1"/>
              </a:solidFill>
            </a:rPr>
            <a:t>(діяльнісний підхід, обов’язкове засвоєння учнями          певних видів діяльності)</a:t>
          </a:r>
          <a:endParaRPr lang="ru-RU" sz="2400" dirty="0">
            <a:solidFill>
              <a:schemeClr val="tx1"/>
            </a:solidFill>
          </a:endParaRPr>
        </a:p>
      </dgm:t>
    </dgm:pt>
    <dgm:pt modelId="{0BFC8125-E513-4C74-A9AA-3F83E1FFB983}" type="parTrans" cxnId="{FCD77CED-B0B7-42D7-979F-1E5A90A8D736}">
      <dgm:prSet/>
      <dgm:spPr/>
      <dgm:t>
        <a:bodyPr/>
        <a:lstStyle/>
        <a:p>
          <a:endParaRPr lang="ru-RU"/>
        </a:p>
      </dgm:t>
    </dgm:pt>
    <dgm:pt modelId="{A1EE830A-BFE8-400A-B196-544866E2AC1F}" type="sibTrans" cxnId="{FCD77CED-B0B7-42D7-979F-1E5A90A8D736}">
      <dgm:prSet/>
      <dgm:spPr/>
      <dgm:t>
        <a:bodyPr/>
        <a:lstStyle/>
        <a:p>
          <a:endParaRPr lang="ru-RU"/>
        </a:p>
      </dgm:t>
    </dgm:pt>
    <dgm:pt modelId="{B2271440-40AE-499C-9815-772A428F2ABE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sz="2400" b="1" i="1" dirty="0">
              <a:solidFill>
                <a:srgbClr val="C00000"/>
              </a:solidFill>
            </a:rPr>
            <a:t>Нові технології  </a:t>
          </a:r>
          <a:r>
            <a:rPr lang="uk-UA" sz="2400" dirty="0">
              <a:solidFill>
                <a:schemeClr val="tx1"/>
              </a:solidFill>
            </a:rPr>
            <a:t>(електронні додатки, діаграми, </a:t>
          </a:r>
        </a:p>
        <a:p>
          <a:r>
            <a:rPr lang="uk-UA" sz="2400" dirty="0">
              <a:solidFill>
                <a:schemeClr val="tx1"/>
              </a:solidFill>
            </a:rPr>
            <a:t>                                 ментальні </a:t>
          </a:r>
          <a:r>
            <a:rPr lang="uk-UA" sz="2400" dirty="0" err="1">
              <a:solidFill>
                <a:schemeClr val="tx1"/>
              </a:solidFill>
            </a:rPr>
            <a:t>мапи,МП</a:t>
          </a:r>
          <a:r>
            <a:rPr lang="uk-UA" sz="2400" dirty="0">
              <a:solidFill>
                <a:schemeClr val="tx1"/>
              </a:solidFill>
            </a:rPr>
            <a:t>)</a:t>
          </a:r>
          <a:endParaRPr lang="ru-RU" sz="2400" dirty="0">
            <a:solidFill>
              <a:schemeClr val="tx1"/>
            </a:solidFill>
          </a:endParaRPr>
        </a:p>
      </dgm:t>
    </dgm:pt>
    <dgm:pt modelId="{FFAE225D-0836-4538-A679-A79178F847C4}" type="parTrans" cxnId="{5C6E6F77-060B-4803-BDA4-A32DBA3AF41F}">
      <dgm:prSet/>
      <dgm:spPr/>
      <dgm:t>
        <a:bodyPr/>
        <a:lstStyle/>
        <a:p>
          <a:endParaRPr lang="ru-RU"/>
        </a:p>
      </dgm:t>
    </dgm:pt>
    <dgm:pt modelId="{A083E13A-DEAE-417B-B797-662D3D00332B}" type="sibTrans" cxnId="{5C6E6F77-060B-4803-BDA4-A32DBA3AF41F}">
      <dgm:prSet/>
      <dgm:spPr/>
      <dgm:t>
        <a:bodyPr/>
        <a:lstStyle/>
        <a:p>
          <a:endParaRPr lang="ru-RU"/>
        </a:p>
      </dgm:t>
    </dgm:pt>
    <dgm:pt modelId="{575B985A-DF28-43BD-B3BD-B25BEB452915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uk-UA" sz="2400" b="1" i="1" dirty="0">
              <a:solidFill>
                <a:srgbClr val="C00000"/>
              </a:solidFill>
            </a:rPr>
            <a:t>                        Осучаснення</a:t>
          </a:r>
          <a:r>
            <a:rPr lang="uk-UA" sz="2400" dirty="0"/>
            <a:t> </a:t>
          </a:r>
          <a:r>
            <a:rPr lang="uk-UA" sz="2400" dirty="0">
              <a:solidFill>
                <a:schemeClr val="tx1"/>
              </a:solidFill>
            </a:rPr>
            <a:t>змісту, форми подачі </a:t>
          </a:r>
          <a:endParaRPr lang="ru-RU" sz="2400" dirty="0">
            <a:solidFill>
              <a:schemeClr val="tx1"/>
            </a:solidFill>
          </a:endParaRPr>
        </a:p>
      </dgm:t>
    </dgm:pt>
    <dgm:pt modelId="{C2EF342C-2ABB-4999-90D9-107D732B587B}" type="parTrans" cxnId="{653C740D-1EC4-4A3E-A67D-F8FADC857411}">
      <dgm:prSet/>
      <dgm:spPr/>
      <dgm:t>
        <a:bodyPr/>
        <a:lstStyle/>
        <a:p>
          <a:endParaRPr lang="ru-RU"/>
        </a:p>
      </dgm:t>
    </dgm:pt>
    <dgm:pt modelId="{E3539A2A-2419-47A0-8BE9-ED18B56B1183}" type="sibTrans" cxnId="{653C740D-1EC4-4A3E-A67D-F8FADC857411}">
      <dgm:prSet/>
      <dgm:spPr/>
      <dgm:t>
        <a:bodyPr/>
        <a:lstStyle/>
        <a:p>
          <a:endParaRPr lang="ru-RU"/>
        </a:p>
      </dgm:t>
    </dgm:pt>
    <dgm:pt modelId="{CF2FF3C3-FEB4-44B9-B628-D1AFECF0EC3D}" type="pres">
      <dgm:prSet presAssocID="{CC648443-69B6-4639-B774-DF5F37CAABFE}" presName="linear" presStyleCnt="0">
        <dgm:presLayoutVars>
          <dgm:dir/>
          <dgm:animLvl val="lvl"/>
          <dgm:resizeHandles val="exact"/>
        </dgm:presLayoutVars>
      </dgm:prSet>
      <dgm:spPr/>
    </dgm:pt>
    <dgm:pt modelId="{2AA32EE6-2A70-494C-AB48-FC00BE744D30}" type="pres">
      <dgm:prSet presAssocID="{84193A31-1A90-48FD-8793-F25BB706284C}" presName="parentLin" presStyleCnt="0"/>
      <dgm:spPr/>
    </dgm:pt>
    <dgm:pt modelId="{229EC2E4-67AF-4FC6-97FF-0238AA5D4226}" type="pres">
      <dgm:prSet presAssocID="{84193A31-1A90-48FD-8793-F25BB706284C}" presName="parentLeftMargin" presStyleLbl="node1" presStyleIdx="0" presStyleCnt="4"/>
      <dgm:spPr/>
    </dgm:pt>
    <dgm:pt modelId="{D481CF7E-38BC-443D-A0D5-9D7AF36E01F8}" type="pres">
      <dgm:prSet presAssocID="{84193A31-1A90-48FD-8793-F25BB706284C}" presName="parentText" presStyleLbl="node1" presStyleIdx="0" presStyleCnt="4" custAng="0" custScaleX="141880" custScaleY="229600" custLinFactNeighborX="-2515" custLinFactNeighborY="11426">
        <dgm:presLayoutVars>
          <dgm:chMax val="0"/>
          <dgm:bulletEnabled val="1"/>
        </dgm:presLayoutVars>
      </dgm:prSet>
      <dgm:spPr/>
    </dgm:pt>
    <dgm:pt modelId="{14B8D128-89D5-421B-8C6A-6DD8681C8F3A}" type="pres">
      <dgm:prSet presAssocID="{84193A31-1A90-48FD-8793-F25BB706284C}" presName="negativeSpace" presStyleCnt="0"/>
      <dgm:spPr/>
    </dgm:pt>
    <dgm:pt modelId="{D2A6B755-846E-497C-B79F-36F9CCFB6CB1}" type="pres">
      <dgm:prSet presAssocID="{84193A31-1A90-48FD-8793-F25BB706284C}" presName="childText" presStyleLbl="conFgAcc1" presStyleIdx="0" presStyleCnt="4" custAng="0">
        <dgm:presLayoutVars>
          <dgm:bulletEnabled val="1"/>
        </dgm:presLayoutVars>
      </dgm:prSet>
      <dgm:spPr/>
    </dgm:pt>
    <dgm:pt modelId="{E9A6D631-0ED2-44A8-BCF1-DDD3A7A325EF}" type="pres">
      <dgm:prSet presAssocID="{53DF7DFD-8528-478D-B562-67AD60BD94F2}" presName="spaceBetweenRectangles" presStyleCnt="0"/>
      <dgm:spPr/>
    </dgm:pt>
    <dgm:pt modelId="{8501C26E-98B4-4A59-8A24-696D3D7F58BD}" type="pres">
      <dgm:prSet presAssocID="{A1BD8220-9A93-482C-BF27-2BA51614A719}" presName="parentLin" presStyleCnt="0"/>
      <dgm:spPr/>
    </dgm:pt>
    <dgm:pt modelId="{864CF7CD-09AA-4494-A243-EFDE2897C722}" type="pres">
      <dgm:prSet presAssocID="{A1BD8220-9A93-482C-BF27-2BA51614A719}" presName="parentLeftMargin" presStyleLbl="node1" presStyleIdx="0" presStyleCnt="4"/>
      <dgm:spPr/>
    </dgm:pt>
    <dgm:pt modelId="{916906BF-771F-40C3-8459-E3225DF16D39}" type="pres">
      <dgm:prSet presAssocID="{A1BD8220-9A93-482C-BF27-2BA51614A719}" presName="parentText" presStyleLbl="node1" presStyleIdx="1" presStyleCnt="4" custScaleX="142857" custScaleY="207592">
        <dgm:presLayoutVars>
          <dgm:chMax val="0"/>
          <dgm:bulletEnabled val="1"/>
        </dgm:presLayoutVars>
      </dgm:prSet>
      <dgm:spPr/>
    </dgm:pt>
    <dgm:pt modelId="{3045C487-A322-46F4-8C85-59B35ABC8D2C}" type="pres">
      <dgm:prSet presAssocID="{A1BD8220-9A93-482C-BF27-2BA51614A719}" presName="negativeSpace" presStyleCnt="0"/>
      <dgm:spPr/>
    </dgm:pt>
    <dgm:pt modelId="{E9F24184-EEDA-4E81-99E4-A37FA3BC5513}" type="pres">
      <dgm:prSet presAssocID="{A1BD8220-9A93-482C-BF27-2BA51614A719}" presName="childText" presStyleLbl="conFgAcc1" presStyleIdx="1" presStyleCnt="4">
        <dgm:presLayoutVars>
          <dgm:bulletEnabled val="1"/>
        </dgm:presLayoutVars>
      </dgm:prSet>
      <dgm:spPr/>
    </dgm:pt>
    <dgm:pt modelId="{BF5A8444-7A7C-4246-9444-89B3DE24D5A5}" type="pres">
      <dgm:prSet presAssocID="{A1EE830A-BFE8-400A-B196-544866E2AC1F}" presName="spaceBetweenRectangles" presStyleCnt="0"/>
      <dgm:spPr/>
    </dgm:pt>
    <dgm:pt modelId="{04A972F3-CD9C-489D-AEB5-4CDB99596468}" type="pres">
      <dgm:prSet presAssocID="{B2271440-40AE-499C-9815-772A428F2ABE}" presName="parentLin" presStyleCnt="0"/>
      <dgm:spPr/>
    </dgm:pt>
    <dgm:pt modelId="{B76419EE-D480-40D3-AE4D-9305A5CE5220}" type="pres">
      <dgm:prSet presAssocID="{B2271440-40AE-499C-9815-772A428F2ABE}" presName="parentLeftMargin" presStyleLbl="node1" presStyleIdx="1" presStyleCnt="4"/>
      <dgm:spPr/>
    </dgm:pt>
    <dgm:pt modelId="{36507871-559F-4937-B4C4-E4619199A73D}" type="pres">
      <dgm:prSet presAssocID="{B2271440-40AE-499C-9815-772A428F2ABE}" presName="parentText" presStyleLbl="node1" presStyleIdx="2" presStyleCnt="4" custScaleX="142857" custScaleY="175166">
        <dgm:presLayoutVars>
          <dgm:chMax val="0"/>
          <dgm:bulletEnabled val="1"/>
        </dgm:presLayoutVars>
      </dgm:prSet>
      <dgm:spPr/>
    </dgm:pt>
    <dgm:pt modelId="{ECA86049-0764-46F0-A7E1-CBBEFCAB4F10}" type="pres">
      <dgm:prSet presAssocID="{B2271440-40AE-499C-9815-772A428F2ABE}" presName="negativeSpace" presStyleCnt="0"/>
      <dgm:spPr/>
    </dgm:pt>
    <dgm:pt modelId="{51FFDA2F-5456-4467-B16E-0C1A654F7E49}" type="pres">
      <dgm:prSet presAssocID="{B2271440-40AE-499C-9815-772A428F2ABE}" presName="childText" presStyleLbl="conFgAcc1" presStyleIdx="2" presStyleCnt="4">
        <dgm:presLayoutVars>
          <dgm:bulletEnabled val="1"/>
        </dgm:presLayoutVars>
      </dgm:prSet>
      <dgm:spPr/>
    </dgm:pt>
    <dgm:pt modelId="{E274D837-272B-4948-87BD-1335CE0E00C5}" type="pres">
      <dgm:prSet presAssocID="{A083E13A-DEAE-417B-B797-662D3D00332B}" presName="spaceBetweenRectangles" presStyleCnt="0"/>
      <dgm:spPr/>
    </dgm:pt>
    <dgm:pt modelId="{C74C949E-5238-4731-82A6-5F27FA804564}" type="pres">
      <dgm:prSet presAssocID="{575B985A-DF28-43BD-B3BD-B25BEB452915}" presName="parentLin" presStyleCnt="0"/>
      <dgm:spPr/>
    </dgm:pt>
    <dgm:pt modelId="{26BF1E23-B1B5-4446-B3C8-79D8C1BA04C2}" type="pres">
      <dgm:prSet presAssocID="{575B985A-DF28-43BD-B3BD-B25BEB452915}" presName="parentLeftMargin" presStyleLbl="node1" presStyleIdx="2" presStyleCnt="4"/>
      <dgm:spPr/>
    </dgm:pt>
    <dgm:pt modelId="{D1DE15B8-3CDD-4E09-8B91-DD9CC9F8D16E}" type="pres">
      <dgm:prSet presAssocID="{575B985A-DF28-43BD-B3BD-B25BEB452915}" presName="parentText" presStyleLbl="node1" presStyleIdx="3" presStyleCnt="4" custScaleX="142997" custScaleY="222737">
        <dgm:presLayoutVars>
          <dgm:chMax val="0"/>
          <dgm:bulletEnabled val="1"/>
        </dgm:presLayoutVars>
      </dgm:prSet>
      <dgm:spPr/>
    </dgm:pt>
    <dgm:pt modelId="{A1DBCAF2-F146-45AE-B4F7-E217A77D8BFD}" type="pres">
      <dgm:prSet presAssocID="{575B985A-DF28-43BD-B3BD-B25BEB452915}" presName="negativeSpace" presStyleCnt="0"/>
      <dgm:spPr/>
    </dgm:pt>
    <dgm:pt modelId="{1ABAE0CE-F965-4E9A-B3A0-FF749DD64EBB}" type="pres">
      <dgm:prSet presAssocID="{575B985A-DF28-43BD-B3BD-B25BEB45291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53C740D-1EC4-4A3E-A67D-F8FADC857411}" srcId="{CC648443-69B6-4639-B774-DF5F37CAABFE}" destId="{575B985A-DF28-43BD-B3BD-B25BEB452915}" srcOrd="3" destOrd="0" parTransId="{C2EF342C-2ABB-4999-90D9-107D732B587B}" sibTransId="{E3539A2A-2419-47A0-8BE9-ED18B56B1183}"/>
    <dgm:cxn modelId="{2E979B11-0410-4656-B8BE-AAA1B255760A}" type="presOf" srcId="{CC648443-69B6-4639-B774-DF5F37CAABFE}" destId="{CF2FF3C3-FEB4-44B9-B628-D1AFECF0EC3D}" srcOrd="0" destOrd="0" presId="urn:microsoft.com/office/officeart/2005/8/layout/list1"/>
    <dgm:cxn modelId="{406AB722-BB4A-4E20-92EE-9F61D5A9E0B6}" type="presOf" srcId="{A1BD8220-9A93-482C-BF27-2BA51614A719}" destId="{864CF7CD-09AA-4494-A243-EFDE2897C722}" srcOrd="0" destOrd="0" presId="urn:microsoft.com/office/officeart/2005/8/layout/list1"/>
    <dgm:cxn modelId="{EE215125-29C0-432A-A153-41378376C326}" type="presOf" srcId="{A1BD8220-9A93-482C-BF27-2BA51614A719}" destId="{916906BF-771F-40C3-8459-E3225DF16D39}" srcOrd="1" destOrd="0" presId="urn:microsoft.com/office/officeart/2005/8/layout/list1"/>
    <dgm:cxn modelId="{663B7636-0778-467F-8CDD-775B535C4775}" type="presOf" srcId="{B2271440-40AE-499C-9815-772A428F2ABE}" destId="{B76419EE-D480-40D3-AE4D-9305A5CE5220}" srcOrd="0" destOrd="0" presId="urn:microsoft.com/office/officeart/2005/8/layout/list1"/>
    <dgm:cxn modelId="{FFD82763-CC08-4590-9B43-485F9E5D3F6C}" type="presOf" srcId="{575B985A-DF28-43BD-B3BD-B25BEB452915}" destId="{D1DE15B8-3CDD-4E09-8B91-DD9CC9F8D16E}" srcOrd="1" destOrd="0" presId="urn:microsoft.com/office/officeart/2005/8/layout/list1"/>
    <dgm:cxn modelId="{5C6E6F77-060B-4803-BDA4-A32DBA3AF41F}" srcId="{CC648443-69B6-4639-B774-DF5F37CAABFE}" destId="{B2271440-40AE-499C-9815-772A428F2ABE}" srcOrd="2" destOrd="0" parTransId="{FFAE225D-0836-4538-A679-A79178F847C4}" sibTransId="{A083E13A-DEAE-417B-B797-662D3D00332B}"/>
    <dgm:cxn modelId="{5D52495A-C990-4210-9C22-2D5EE647D038}" type="presOf" srcId="{84193A31-1A90-48FD-8793-F25BB706284C}" destId="{D481CF7E-38BC-443D-A0D5-9D7AF36E01F8}" srcOrd="1" destOrd="0" presId="urn:microsoft.com/office/officeart/2005/8/layout/list1"/>
    <dgm:cxn modelId="{CD41F4BB-D340-4EBA-8DF4-31C0DDDC2978}" srcId="{CC648443-69B6-4639-B774-DF5F37CAABFE}" destId="{84193A31-1A90-48FD-8793-F25BB706284C}" srcOrd="0" destOrd="0" parTransId="{8B5E1DDA-4D1B-413A-A5F2-3E9872E29CA9}" sibTransId="{53DF7DFD-8528-478D-B562-67AD60BD94F2}"/>
    <dgm:cxn modelId="{032D48CE-313F-466A-A041-F2F7D376B288}" type="presOf" srcId="{B2271440-40AE-499C-9815-772A428F2ABE}" destId="{36507871-559F-4937-B4C4-E4619199A73D}" srcOrd="1" destOrd="0" presId="urn:microsoft.com/office/officeart/2005/8/layout/list1"/>
    <dgm:cxn modelId="{5E0AF5E2-0C29-40F5-8BF3-94D71C5E913C}" type="presOf" srcId="{84193A31-1A90-48FD-8793-F25BB706284C}" destId="{229EC2E4-67AF-4FC6-97FF-0238AA5D4226}" srcOrd="0" destOrd="0" presId="urn:microsoft.com/office/officeart/2005/8/layout/list1"/>
    <dgm:cxn modelId="{C1592FE3-8718-40B4-9F9E-0DABE4FF754F}" type="presOf" srcId="{575B985A-DF28-43BD-B3BD-B25BEB452915}" destId="{26BF1E23-B1B5-4446-B3C8-79D8C1BA04C2}" srcOrd="0" destOrd="0" presId="urn:microsoft.com/office/officeart/2005/8/layout/list1"/>
    <dgm:cxn modelId="{FCD77CED-B0B7-42D7-979F-1E5A90A8D736}" srcId="{CC648443-69B6-4639-B774-DF5F37CAABFE}" destId="{A1BD8220-9A93-482C-BF27-2BA51614A719}" srcOrd="1" destOrd="0" parTransId="{0BFC8125-E513-4C74-A9AA-3F83E1FFB983}" sibTransId="{A1EE830A-BFE8-400A-B196-544866E2AC1F}"/>
    <dgm:cxn modelId="{D9C38F28-4DA0-4164-9B4D-6458DA6869DA}" type="presParOf" srcId="{CF2FF3C3-FEB4-44B9-B628-D1AFECF0EC3D}" destId="{2AA32EE6-2A70-494C-AB48-FC00BE744D30}" srcOrd="0" destOrd="0" presId="urn:microsoft.com/office/officeart/2005/8/layout/list1"/>
    <dgm:cxn modelId="{35178AC9-D064-4561-AA90-A30E1CBCB11D}" type="presParOf" srcId="{2AA32EE6-2A70-494C-AB48-FC00BE744D30}" destId="{229EC2E4-67AF-4FC6-97FF-0238AA5D4226}" srcOrd="0" destOrd="0" presId="urn:microsoft.com/office/officeart/2005/8/layout/list1"/>
    <dgm:cxn modelId="{992CECBD-66DF-48E6-B176-90A7D82E8CD9}" type="presParOf" srcId="{2AA32EE6-2A70-494C-AB48-FC00BE744D30}" destId="{D481CF7E-38BC-443D-A0D5-9D7AF36E01F8}" srcOrd="1" destOrd="0" presId="urn:microsoft.com/office/officeart/2005/8/layout/list1"/>
    <dgm:cxn modelId="{941B1B02-DD1E-447F-877D-88F96B88A457}" type="presParOf" srcId="{CF2FF3C3-FEB4-44B9-B628-D1AFECF0EC3D}" destId="{14B8D128-89D5-421B-8C6A-6DD8681C8F3A}" srcOrd="1" destOrd="0" presId="urn:microsoft.com/office/officeart/2005/8/layout/list1"/>
    <dgm:cxn modelId="{B68C2B8F-4826-4F97-857B-76DE1D62499F}" type="presParOf" srcId="{CF2FF3C3-FEB4-44B9-B628-D1AFECF0EC3D}" destId="{D2A6B755-846E-497C-B79F-36F9CCFB6CB1}" srcOrd="2" destOrd="0" presId="urn:microsoft.com/office/officeart/2005/8/layout/list1"/>
    <dgm:cxn modelId="{A7D85D58-6DB1-4079-94D2-040EF928C024}" type="presParOf" srcId="{CF2FF3C3-FEB4-44B9-B628-D1AFECF0EC3D}" destId="{E9A6D631-0ED2-44A8-BCF1-DDD3A7A325EF}" srcOrd="3" destOrd="0" presId="urn:microsoft.com/office/officeart/2005/8/layout/list1"/>
    <dgm:cxn modelId="{13A75083-4FB4-4BE6-B738-A0BA99FE4E07}" type="presParOf" srcId="{CF2FF3C3-FEB4-44B9-B628-D1AFECF0EC3D}" destId="{8501C26E-98B4-4A59-8A24-696D3D7F58BD}" srcOrd="4" destOrd="0" presId="urn:microsoft.com/office/officeart/2005/8/layout/list1"/>
    <dgm:cxn modelId="{39EFE7D2-ECAC-4C75-AA89-E0F59BDE06D3}" type="presParOf" srcId="{8501C26E-98B4-4A59-8A24-696D3D7F58BD}" destId="{864CF7CD-09AA-4494-A243-EFDE2897C722}" srcOrd="0" destOrd="0" presId="urn:microsoft.com/office/officeart/2005/8/layout/list1"/>
    <dgm:cxn modelId="{9FFF379D-4F1C-468B-9DE6-2891799A3E8B}" type="presParOf" srcId="{8501C26E-98B4-4A59-8A24-696D3D7F58BD}" destId="{916906BF-771F-40C3-8459-E3225DF16D39}" srcOrd="1" destOrd="0" presId="urn:microsoft.com/office/officeart/2005/8/layout/list1"/>
    <dgm:cxn modelId="{B7836F3A-3B68-4F80-AB68-CE90EDA9D204}" type="presParOf" srcId="{CF2FF3C3-FEB4-44B9-B628-D1AFECF0EC3D}" destId="{3045C487-A322-46F4-8C85-59B35ABC8D2C}" srcOrd="5" destOrd="0" presId="urn:microsoft.com/office/officeart/2005/8/layout/list1"/>
    <dgm:cxn modelId="{3B3F2AAC-3FCD-457D-80FB-0C5FD89CC19B}" type="presParOf" srcId="{CF2FF3C3-FEB4-44B9-B628-D1AFECF0EC3D}" destId="{E9F24184-EEDA-4E81-99E4-A37FA3BC5513}" srcOrd="6" destOrd="0" presId="urn:microsoft.com/office/officeart/2005/8/layout/list1"/>
    <dgm:cxn modelId="{A7FB72A5-D6F4-4F29-8F78-C5F886BDAAF4}" type="presParOf" srcId="{CF2FF3C3-FEB4-44B9-B628-D1AFECF0EC3D}" destId="{BF5A8444-7A7C-4246-9444-89B3DE24D5A5}" srcOrd="7" destOrd="0" presId="urn:microsoft.com/office/officeart/2005/8/layout/list1"/>
    <dgm:cxn modelId="{A6B5C535-D5A2-4797-BFEE-09F66713323E}" type="presParOf" srcId="{CF2FF3C3-FEB4-44B9-B628-D1AFECF0EC3D}" destId="{04A972F3-CD9C-489D-AEB5-4CDB99596468}" srcOrd="8" destOrd="0" presId="urn:microsoft.com/office/officeart/2005/8/layout/list1"/>
    <dgm:cxn modelId="{8BC79339-FDEE-4C70-8FCD-AFDE8913926C}" type="presParOf" srcId="{04A972F3-CD9C-489D-AEB5-4CDB99596468}" destId="{B76419EE-D480-40D3-AE4D-9305A5CE5220}" srcOrd="0" destOrd="0" presId="urn:microsoft.com/office/officeart/2005/8/layout/list1"/>
    <dgm:cxn modelId="{9801396B-A5A7-49EE-A8AB-1166D7E7EAE0}" type="presParOf" srcId="{04A972F3-CD9C-489D-AEB5-4CDB99596468}" destId="{36507871-559F-4937-B4C4-E4619199A73D}" srcOrd="1" destOrd="0" presId="urn:microsoft.com/office/officeart/2005/8/layout/list1"/>
    <dgm:cxn modelId="{DB108385-30CE-40E7-BE8E-33EC1E6835B8}" type="presParOf" srcId="{CF2FF3C3-FEB4-44B9-B628-D1AFECF0EC3D}" destId="{ECA86049-0764-46F0-A7E1-CBBEFCAB4F10}" srcOrd="9" destOrd="0" presId="urn:microsoft.com/office/officeart/2005/8/layout/list1"/>
    <dgm:cxn modelId="{767B0D3B-3BB4-40E9-AC36-AABD830DE5A6}" type="presParOf" srcId="{CF2FF3C3-FEB4-44B9-B628-D1AFECF0EC3D}" destId="{51FFDA2F-5456-4467-B16E-0C1A654F7E49}" srcOrd="10" destOrd="0" presId="urn:microsoft.com/office/officeart/2005/8/layout/list1"/>
    <dgm:cxn modelId="{EC8CC752-2537-4219-A3AC-7FC522C45A7F}" type="presParOf" srcId="{CF2FF3C3-FEB4-44B9-B628-D1AFECF0EC3D}" destId="{E274D837-272B-4948-87BD-1335CE0E00C5}" srcOrd="11" destOrd="0" presId="urn:microsoft.com/office/officeart/2005/8/layout/list1"/>
    <dgm:cxn modelId="{33F334A5-79FA-4CC9-8396-8FC4F852E455}" type="presParOf" srcId="{CF2FF3C3-FEB4-44B9-B628-D1AFECF0EC3D}" destId="{C74C949E-5238-4731-82A6-5F27FA804564}" srcOrd="12" destOrd="0" presId="urn:microsoft.com/office/officeart/2005/8/layout/list1"/>
    <dgm:cxn modelId="{E038B6B8-8244-4CA6-BCB0-F855A74862E3}" type="presParOf" srcId="{C74C949E-5238-4731-82A6-5F27FA804564}" destId="{26BF1E23-B1B5-4446-B3C8-79D8C1BA04C2}" srcOrd="0" destOrd="0" presId="urn:microsoft.com/office/officeart/2005/8/layout/list1"/>
    <dgm:cxn modelId="{04C79949-0EF2-4A19-A8A9-798D5773BB24}" type="presParOf" srcId="{C74C949E-5238-4731-82A6-5F27FA804564}" destId="{D1DE15B8-3CDD-4E09-8B91-DD9CC9F8D16E}" srcOrd="1" destOrd="0" presId="urn:microsoft.com/office/officeart/2005/8/layout/list1"/>
    <dgm:cxn modelId="{2012F63F-7788-4747-90AE-033F3218C491}" type="presParOf" srcId="{CF2FF3C3-FEB4-44B9-B628-D1AFECF0EC3D}" destId="{A1DBCAF2-F146-45AE-B4F7-E217A77D8BFD}" srcOrd="13" destOrd="0" presId="urn:microsoft.com/office/officeart/2005/8/layout/list1"/>
    <dgm:cxn modelId="{BD4650B2-B36D-4FE2-B142-D665E2249944}" type="presParOf" srcId="{CF2FF3C3-FEB4-44B9-B628-D1AFECF0EC3D}" destId="{1ABAE0CE-F965-4E9A-B3A0-FF749DD64EB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83EF5C-39A1-4F84-ABD2-D49AA5B7BF50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2BE918-9A1D-4531-A68C-1E851840CDF8}">
      <dgm:prSet phldrT="[Текст]" phldr="1"/>
      <dgm:spPr/>
      <dgm:t>
        <a:bodyPr/>
        <a:lstStyle/>
        <a:p>
          <a:endParaRPr lang="ru-RU"/>
        </a:p>
      </dgm:t>
    </dgm:pt>
    <dgm:pt modelId="{7D00E7DB-F056-426C-92F0-5FE2C0289650}" type="parTrans" cxnId="{C738768B-B357-4953-BFF2-29DBCB974C76}">
      <dgm:prSet/>
      <dgm:spPr/>
      <dgm:t>
        <a:bodyPr/>
        <a:lstStyle/>
        <a:p>
          <a:endParaRPr lang="ru-RU"/>
        </a:p>
      </dgm:t>
    </dgm:pt>
    <dgm:pt modelId="{D1C0F6A0-DEA0-450F-9032-6BC58546ED6A}" type="sibTrans" cxnId="{C738768B-B357-4953-BFF2-29DBCB974C76}">
      <dgm:prSet/>
      <dgm:spPr/>
      <dgm:t>
        <a:bodyPr/>
        <a:lstStyle/>
        <a:p>
          <a:endParaRPr lang="ru-RU"/>
        </a:p>
      </dgm:t>
    </dgm:pt>
    <dgm:pt modelId="{69CA4484-0BF5-48BF-A915-E3E77C3106E4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uk-UA" sz="2400" dirty="0">
              <a:solidFill>
                <a:schemeClr val="accent6">
                  <a:lumMod val="50000"/>
                </a:schemeClr>
              </a:solidFill>
            </a:rPr>
            <a:t>Розуміння прочитаного</a:t>
          </a:r>
          <a:endParaRPr lang="ru-RU" sz="2400" dirty="0">
            <a:solidFill>
              <a:schemeClr val="accent6">
                <a:lumMod val="50000"/>
              </a:schemeClr>
            </a:solidFill>
          </a:endParaRPr>
        </a:p>
      </dgm:t>
    </dgm:pt>
    <dgm:pt modelId="{91FC7C00-48F1-4F57-8CBB-BD996A4B6F62}" type="parTrans" cxnId="{77A1E7F0-77CC-4E6B-9A5D-36B75C6609C6}">
      <dgm:prSet/>
      <dgm:spPr/>
      <dgm:t>
        <a:bodyPr/>
        <a:lstStyle/>
        <a:p>
          <a:endParaRPr lang="ru-RU"/>
        </a:p>
      </dgm:t>
    </dgm:pt>
    <dgm:pt modelId="{504981A5-DAF5-4795-BC69-1B857DB4949F}" type="sibTrans" cxnId="{77A1E7F0-77CC-4E6B-9A5D-36B75C6609C6}">
      <dgm:prSet/>
      <dgm:spPr/>
      <dgm:t>
        <a:bodyPr/>
        <a:lstStyle/>
        <a:p>
          <a:endParaRPr lang="ru-RU"/>
        </a:p>
      </dgm:t>
    </dgm:pt>
    <dgm:pt modelId="{2BC62DE6-3450-4D66-98D5-F0850E7135CB}">
      <dgm:prSet phldrT="[Текст]" phldr="1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 sz="4000" dirty="0"/>
        </a:p>
      </dgm:t>
    </dgm:pt>
    <dgm:pt modelId="{CEDC1B74-195A-4513-A1AC-3AD8B94938C3}" type="parTrans" cxnId="{75834E69-2EC1-4719-8FAE-E9B00FC652F1}">
      <dgm:prSet/>
      <dgm:spPr/>
      <dgm:t>
        <a:bodyPr/>
        <a:lstStyle/>
        <a:p>
          <a:endParaRPr lang="ru-RU"/>
        </a:p>
      </dgm:t>
    </dgm:pt>
    <dgm:pt modelId="{3197C3EA-93CE-4C3A-8838-64C68F7A6B72}" type="sibTrans" cxnId="{75834E69-2EC1-4719-8FAE-E9B00FC652F1}">
      <dgm:prSet/>
      <dgm:spPr/>
      <dgm:t>
        <a:bodyPr/>
        <a:lstStyle/>
        <a:p>
          <a:endParaRPr lang="ru-RU"/>
        </a:p>
      </dgm:t>
    </dgm:pt>
    <dgm:pt modelId="{AE5A87B2-45B0-49CD-90F0-B918B7FCFBF9}">
      <dgm:prSet phldrT="[Текст]" phldr="1"/>
      <dgm:spPr/>
      <dgm:t>
        <a:bodyPr/>
        <a:lstStyle/>
        <a:p>
          <a:endParaRPr lang="ru-RU"/>
        </a:p>
      </dgm:t>
    </dgm:pt>
    <dgm:pt modelId="{F2EDE494-9AA0-458D-AD30-D4509DFF52A0}" type="parTrans" cxnId="{ADB13C19-C4A9-49A6-A3D2-07E92477D942}">
      <dgm:prSet/>
      <dgm:spPr/>
      <dgm:t>
        <a:bodyPr/>
        <a:lstStyle/>
        <a:p>
          <a:endParaRPr lang="ru-RU"/>
        </a:p>
      </dgm:t>
    </dgm:pt>
    <dgm:pt modelId="{EBBA354C-5FD6-4098-A1A0-0A14B4806C87}" type="sibTrans" cxnId="{ADB13C19-C4A9-49A6-A3D2-07E92477D942}">
      <dgm:prSet/>
      <dgm:spPr/>
      <dgm:t>
        <a:bodyPr/>
        <a:lstStyle/>
        <a:p>
          <a:endParaRPr lang="ru-RU"/>
        </a:p>
      </dgm:t>
    </dgm:pt>
    <dgm:pt modelId="{3D1C563E-24DC-43B6-A2FE-1EF8056BCB3D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uk-UA" sz="2400" dirty="0">
              <a:solidFill>
                <a:schemeClr val="tx1"/>
              </a:solidFill>
            </a:rPr>
            <a:t>Пошукова активність та створення </a:t>
          </a:r>
          <a:r>
            <a:rPr lang="uk-UA" sz="2400" dirty="0" err="1">
              <a:solidFill>
                <a:schemeClr val="tx1"/>
              </a:solidFill>
            </a:rPr>
            <a:t>інформпродукту</a:t>
          </a:r>
          <a:endParaRPr lang="ru-RU" sz="2400" dirty="0">
            <a:solidFill>
              <a:schemeClr val="tx1"/>
            </a:solidFill>
          </a:endParaRPr>
        </a:p>
      </dgm:t>
    </dgm:pt>
    <dgm:pt modelId="{F9436626-7A55-4CFA-AA8A-B7B591A3EB8C}" type="parTrans" cxnId="{18B77313-4FB2-457C-A124-D8F168E64975}">
      <dgm:prSet/>
      <dgm:spPr/>
      <dgm:t>
        <a:bodyPr/>
        <a:lstStyle/>
        <a:p>
          <a:endParaRPr lang="ru-RU"/>
        </a:p>
      </dgm:t>
    </dgm:pt>
    <dgm:pt modelId="{3046694F-2449-41D5-AEF0-7EDC3CB00369}" type="sibTrans" cxnId="{18B77313-4FB2-457C-A124-D8F168E64975}">
      <dgm:prSet/>
      <dgm:spPr/>
      <dgm:t>
        <a:bodyPr/>
        <a:lstStyle/>
        <a:p>
          <a:endParaRPr lang="ru-RU"/>
        </a:p>
      </dgm:t>
    </dgm:pt>
    <dgm:pt modelId="{DA8E25D1-2565-416F-87A5-2935D55D4700}">
      <dgm:prSet phldrT="[Текст]" phldr="1" custT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 sz="2400" dirty="0"/>
        </a:p>
      </dgm:t>
    </dgm:pt>
    <dgm:pt modelId="{500F62D4-34F7-4562-ABF1-2FAB9A9D4AA2}" type="parTrans" cxnId="{2D562B82-1420-4664-971A-680A453E155C}">
      <dgm:prSet/>
      <dgm:spPr/>
      <dgm:t>
        <a:bodyPr/>
        <a:lstStyle/>
        <a:p>
          <a:endParaRPr lang="ru-RU"/>
        </a:p>
      </dgm:t>
    </dgm:pt>
    <dgm:pt modelId="{A74F0486-0D41-40AE-BB6A-E5518A8BD38A}" type="sibTrans" cxnId="{2D562B82-1420-4664-971A-680A453E155C}">
      <dgm:prSet/>
      <dgm:spPr/>
      <dgm:t>
        <a:bodyPr/>
        <a:lstStyle/>
        <a:p>
          <a:endParaRPr lang="ru-RU"/>
        </a:p>
      </dgm:t>
    </dgm:pt>
    <dgm:pt modelId="{5D1B58EC-5E4F-476F-9B16-63E74909E353}">
      <dgm:prSet phldrT="[Текст]" phldr="1"/>
      <dgm:spPr/>
      <dgm:t>
        <a:bodyPr/>
        <a:lstStyle/>
        <a:p>
          <a:endParaRPr lang="ru-RU" dirty="0"/>
        </a:p>
      </dgm:t>
    </dgm:pt>
    <dgm:pt modelId="{DBC681F3-0C00-4540-8FE9-A44C4D1EA31D}" type="parTrans" cxnId="{643B4AB0-B69F-4779-8354-C96BEF4B678F}">
      <dgm:prSet/>
      <dgm:spPr/>
      <dgm:t>
        <a:bodyPr/>
        <a:lstStyle/>
        <a:p>
          <a:endParaRPr lang="ru-RU"/>
        </a:p>
      </dgm:t>
    </dgm:pt>
    <dgm:pt modelId="{DA31055D-FF2D-4D7E-8699-EC65B052B585}" type="sibTrans" cxnId="{643B4AB0-B69F-4779-8354-C96BEF4B678F}">
      <dgm:prSet/>
      <dgm:spPr/>
      <dgm:t>
        <a:bodyPr/>
        <a:lstStyle/>
        <a:p>
          <a:endParaRPr lang="ru-RU"/>
        </a:p>
      </dgm:t>
    </dgm:pt>
    <dgm:pt modelId="{1DFEC830-B006-4CFD-8BCE-253D9D2F22B7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uk-UA" sz="2800" b="0" dirty="0">
              <a:solidFill>
                <a:schemeClr val="tx1"/>
              </a:solidFill>
            </a:rPr>
            <a:t>Переконлива МП для </a:t>
          </a:r>
          <a:r>
            <a:rPr lang="uk-UA" sz="2800" b="0" dirty="0" err="1">
              <a:solidFill>
                <a:schemeClr val="tx1"/>
              </a:solidFill>
            </a:rPr>
            <a:t>проєкту</a:t>
          </a:r>
          <a:r>
            <a:rPr lang="uk-UA" sz="2800" b="0" dirty="0">
              <a:solidFill>
                <a:schemeClr val="tx1"/>
              </a:solidFill>
            </a:rPr>
            <a:t>, дослідження</a:t>
          </a:r>
          <a:endParaRPr lang="ru-RU" sz="2800" b="0" dirty="0">
            <a:solidFill>
              <a:schemeClr val="tx1"/>
            </a:solidFill>
          </a:endParaRPr>
        </a:p>
      </dgm:t>
    </dgm:pt>
    <dgm:pt modelId="{A83A146E-B950-4149-BE35-3E09C9A87855}" type="parTrans" cxnId="{552C2F08-AD83-458F-9BC5-05641994FB2C}">
      <dgm:prSet/>
      <dgm:spPr/>
      <dgm:t>
        <a:bodyPr/>
        <a:lstStyle/>
        <a:p>
          <a:endParaRPr lang="ru-RU"/>
        </a:p>
      </dgm:t>
    </dgm:pt>
    <dgm:pt modelId="{20987075-39C4-4CB4-AD66-52FC8FA2ED9A}" type="sibTrans" cxnId="{552C2F08-AD83-458F-9BC5-05641994FB2C}">
      <dgm:prSet/>
      <dgm:spPr/>
      <dgm:t>
        <a:bodyPr/>
        <a:lstStyle/>
        <a:p>
          <a:endParaRPr lang="ru-RU"/>
        </a:p>
      </dgm:t>
    </dgm:pt>
    <dgm:pt modelId="{31EABBE0-C894-40B3-90F1-33F8EBCA3831}">
      <dgm:prSet phldrT="[Текст]" phldr="1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 sz="2800" b="1" dirty="0"/>
        </a:p>
      </dgm:t>
    </dgm:pt>
    <dgm:pt modelId="{D29DB7E1-C5AF-4EC2-8D60-9608172123E1}" type="parTrans" cxnId="{CA0C8154-D4A8-4923-9F61-58EA09E6E899}">
      <dgm:prSet/>
      <dgm:spPr/>
      <dgm:t>
        <a:bodyPr/>
        <a:lstStyle/>
        <a:p>
          <a:endParaRPr lang="ru-RU"/>
        </a:p>
      </dgm:t>
    </dgm:pt>
    <dgm:pt modelId="{EB4229DA-4B6B-4536-B310-2AD0589C9C1F}" type="sibTrans" cxnId="{CA0C8154-D4A8-4923-9F61-58EA09E6E899}">
      <dgm:prSet/>
      <dgm:spPr/>
      <dgm:t>
        <a:bodyPr/>
        <a:lstStyle/>
        <a:p>
          <a:endParaRPr lang="ru-RU"/>
        </a:p>
      </dgm:t>
    </dgm:pt>
    <dgm:pt modelId="{F6F6C5B8-6FBF-4D73-A92C-EFB51A1F1EE2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uk-UA" sz="2400" dirty="0">
              <a:solidFill>
                <a:schemeClr val="accent6">
                  <a:lumMod val="50000"/>
                </a:schemeClr>
              </a:solidFill>
            </a:rPr>
            <a:t>Аналіз тексту</a:t>
          </a:r>
          <a:endParaRPr lang="ru-RU" sz="2400" dirty="0">
            <a:solidFill>
              <a:schemeClr val="accent6">
                <a:lumMod val="50000"/>
              </a:schemeClr>
            </a:solidFill>
          </a:endParaRPr>
        </a:p>
      </dgm:t>
    </dgm:pt>
    <dgm:pt modelId="{0D7816B1-633D-4911-BA8A-0EFCAA606727}" type="parTrans" cxnId="{BDD6E711-8DDF-49FA-B77F-5FEB3EFAB3A5}">
      <dgm:prSet/>
      <dgm:spPr/>
      <dgm:t>
        <a:bodyPr/>
        <a:lstStyle/>
        <a:p>
          <a:endParaRPr lang="ru-RU"/>
        </a:p>
      </dgm:t>
    </dgm:pt>
    <dgm:pt modelId="{4FA4E47C-CDC2-4117-8426-8781C182B2C8}" type="sibTrans" cxnId="{BDD6E711-8DDF-49FA-B77F-5FEB3EFAB3A5}">
      <dgm:prSet/>
      <dgm:spPr/>
      <dgm:t>
        <a:bodyPr/>
        <a:lstStyle/>
        <a:p>
          <a:endParaRPr lang="ru-RU"/>
        </a:p>
      </dgm:t>
    </dgm:pt>
    <dgm:pt modelId="{D6CDFCB1-F106-4FC9-BEC2-4ADA5E28FE4D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uk-UA" sz="2400" dirty="0">
              <a:solidFill>
                <a:schemeClr val="accent6">
                  <a:lumMod val="50000"/>
                </a:schemeClr>
              </a:solidFill>
            </a:rPr>
            <a:t>Відтворення</a:t>
          </a:r>
          <a:endParaRPr lang="ru-RU" sz="2400" dirty="0">
            <a:solidFill>
              <a:schemeClr val="accent6">
                <a:lumMod val="50000"/>
              </a:schemeClr>
            </a:solidFill>
          </a:endParaRPr>
        </a:p>
      </dgm:t>
    </dgm:pt>
    <dgm:pt modelId="{0AD22575-8522-41CC-8C57-E13D5DB6F361}" type="parTrans" cxnId="{443E5B9A-4184-4677-B8EB-1160CAA296A5}">
      <dgm:prSet/>
      <dgm:spPr/>
      <dgm:t>
        <a:bodyPr/>
        <a:lstStyle/>
        <a:p>
          <a:endParaRPr lang="ru-RU"/>
        </a:p>
      </dgm:t>
    </dgm:pt>
    <dgm:pt modelId="{7F589039-5B00-4AB9-8F1D-8067533F50F0}" type="sibTrans" cxnId="{443E5B9A-4184-4677-B8EB-1160CAA296A5}">
      <dgm:prSet/>
      <dgm:spPr/>
      <dgm:t>
        <a:bodyPr/>
        <a:lstStyle/>
        <a:p>
          <a:endParaRPr lang="ru-RU"/>
        </a:p>
      </dgm:t>
    </dgm:pt>
    <dgm:pt modelId="{0C0D00F7-1E63-4A8D-A57B-37F46CB8B81C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uk-UA" sz="2400" dirty="0">
              <a:solidFill>
                <a:schemeClr val="accent6">
                  <a:lumMod val="50000"/>
                </a:schemeClr>
              </a:solidFill>
            </a:rPr>
            <a:t>Виклад власної думки в усній і письмовій формах</a:t>
          </a:r>
          <a:endParaRPr lang="ru-RU" sz="2400" dirty="0">
            <a:solidFill>
              <a:schemeClr val="accent6">
                <a:lumMod val="50000"/>
              </a:schemeClr>
            </a:solidFill>
          </a:endParaRPr>
        </a:p>
      </dgm:t>
    </dgm:pt>
    <dgm:pt modelId="{21D14764-FF6B-4FB3-97CC-AFE42FE684A6}" type="parTrans" cxnId="{F2639F98-0553-4DFE-9160-511A53D3FF63}">
      <dgm:prSet/>
      <dgm:spPr/>
      <dgm:t>
        <a:bodyPr/>
        <a:lstStyle/>
        <a:p>
          <a:endParaRPr lang="ru-RU"/>
        </a:p>
      </dgm:t>
    </dgm:pt>
    <dgm:pt modelId="{BA29AAEC-0BEF-4B53-9D2A-90DEA17B2C38}" type="sibTrans" cxnId="{F2639F98-0553-4DFE-9160-511A53D3FF63}">
      <dgm:prSet/>
      <dgm:spPr/>
      <dgm:t>
        <a:bodyPr/>
        <a:lstStyle/>
        <a:p>
          <a:endParaRPr lang="ru-RU"/>
        </a:p>
      </dgm:t>
    </dgm:pt>
    <dgm:pt modelId="{79F04785-A608-45A9-AEC1-639BC8AE30DF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uk-UA" sz="2400" dirty="0">
              <a:solidFill>
                <a:schemeClr val="tx1"/>
              </a:solidFill>
            </a:rPr>
            <a:t>(плакат, МП, реклама, </a:t>
          </a:r>
          <a:r>
            <a:rPr lang="uk-UA" sz="2400" dirty="0" err="1">
              <a:solidFill>
                <a:schemeClr val="tx1"/>
              </a:solidFill>
            </a:rPr>
            <a:t>графік,новина</a:t>
          </a:r>
          <a:r>
            <a:rPr lang="uk-UA" sz="2400" dirty="0">
              <a:solidFill>
                <a:schemeClr val="tx1"/>
              </a:solidFill>
            </a:rPr>
            <a:t>, бізнес-план</a:t>
          </a:r>
          <a:endParaRPr lang="ru-RU" sz="2400" dirty="0">
            <a:solidFill>
              <a:schemeClr val="tx1"/>
            </a:solidFill>
          </a:endParaRPr>
        </a:p>
      </dgm:t>
    </dgm:pt>
    <dgm:pt modelId="{D5CD389B-0996-432F-8A35-2F9D04DB7EB7}" type="parTrans" cxnId="{A1D294D8-8AA1-4045-AD84-7C5F4778D80A}">
      <dgm:prSet/>
      <dgm:spPr/>
      <dgm:t>
        <a:bodyPr/>
        <a:lstStyle/>
        <a:p>
          <a:endParaRPr lang="ru-RU"/>
        </a:p>
      </dgm:t>
    </dgm:pt>
    <dgm:pt modelId="{9180C2B1-6E10-4CAA-A9F6-437CEEC8598A}" type="sibTrans" cxnId="{A1D294D8-8AA1-4045-AD84-7C5F4778D80A}">
      <dgm:prSet/>
      <dgm:spPr/>
      <dgm:t>
        <a:bodyPr/>
        <a:lstStyle/>
        <a:p>
          <a:endParaRPr lang="ru-RU"/>
        </a:p>
      </dgm:t>
    </dgm:pt>
    <dgm:pt modelId="{9F56C696-41C9-45B4-83E7-22F60B5FD6B4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 sz="3200" b="1" dirty="0">
            <a:solidFill>
              <a:schemeClr val="accent2">
                <a:lumMod val="75000"/>
              </a:schemeClr>
            </a:solidFill>
          </a:endParaRPr>
        </a:p>
      </dgm:t>
    </dgm:pt>
    <dgm:pt modelId="{A9615FD6-5ECD-4E6A-B743-EEEF48D88F84}" type="parTrans" cxnId="{BC23CC4B-ABBB-44EA-9002-CD49B1DCD86A}">
      <dgm:prSet/>
      <dgm:spPr/>
      <dgm:t>
        <a:bodyPr/>
        <a:lstStyle/>
        <a:p>
          <a:endParaRPr lang="ru-RU"/>
        </a:p>
      </dgm:t>
    </dgm:pt>
    <dgm:pt modelId="{8D1C9670-CD3D-412D-B752-A21F0D3AAECB}" type="sibTrans" cxnId="{BC23CC4B-ABBB-44EA-9002-CD49B1DCD86A}">
      <dgm:prSet/>
      <dgm:spPr/>
      <dgm:t>
        <a:bodyPr/>
        <a:lstStyle/>
        <a:p>
          <a:endParaRPr lang="ru-RU"/>
        </a:p>
      </dgm:t>
    </dgm:pt>
    <dgm:pt modelId="{51CDACE9-B0C4-4C50-9BBE-882056F466C5}" type="pres">
      <dgm:prSet presAssocID="{9883EF5C-39A1-4F84-ABD2-D49AA5B7BF50}" presName="linearFlow" presStyleCnt="0">
        <dgm:presLayoutVars>
          <dgm:dir/>
          <dgm:animLvl val="lvl"/>
          <dgm:resizeHandles/>
        </dgm:presLayoutVars>
      </dgm:prSet>
      <dgm:spPr/>
    </dgm:pt>
    <dgm:pt modelId="{58E504D2-7EDE-4CDA-9676-37657A2E579C}" type="pres">
      <dgm:prSet presAssocID="{7F2BE918-9A1D-4531-A68C-1E851840CDF8}" presName="compositeNode" presStyleCnt="0">
        <dgm:presLayoutVars>
          <dgm:bulletEnabled val="1"/>
        </dgm:presLayoutVars>
      </dgm:prSet>
      <dgm:spPr/>
    </dgm:pt>
    <dgm:pt modelId="{18622C19-989B-4323-9AA6-79F92854A27D}" type="pres">
      <dgm:prSet presAssocID="{7F2BE918-9A1D-4531-A68C-1E851840CDF8}" presName="image" presStyleLbl="fgImgPlace1" presStyleIdx="0" presStyleCnt="3" custScaleX="47786" custScaleY="38775" custLinFactX="-31552" custLinFactNeighborX="-100000" custLinFactNeighborY="258"/>
      <dgm:spPr/>
    </dgm:pt>
    <dgm:pt modelId="{AC04E61F-5353-4F51-A4E6-4E8707F8C701}" type="pres">
      <dgm:prSet presAssocID="{7F2BE918-9A1D-4531-A68C-1E851840CDF8}" presName="childNode" presStyleLbl="node1" presStyleIdx="0" presStyleCnt="3" custScaleX="331190" custScaleY="128205">
        <dgm:presLayoutVars>
          <dgm:bulletEnabled val="1"/>
        </dgm:presLayoutVars>
      </dgm:prSet>
      <dgm:spPr/>
    </dgm:pt>
    <dgm:pt modelId="{C875EA83-D5ED-4AC9-8033-0BA8156F6309}" type="pres">
      <dgm:prSet presAssocID="{7F2BE918-9A1D-4531-A68C-1E851840CDF8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5393EDAE-9256-48A9-94C6-BFD2721B9001}" type="pres">
      <dgm:prSet presAssocID="{D1C0F6A0-DEA0-450F-9032-6BC58546ED6A}" presName="sibTrans" presStyleCnt="0"/>
      <dgm:spPr/>
    </dgm:pt>
    <dgm:pt modelId="{22BBDA73-4A61-483F-B54F-52638368E199}" type="pres">
      <dgm:prSet presAssocID="{AE5A87B2-45B0-49CD-90F0-B918B7FCFBF9}" presName="compositeNode" presStyleCnt="0">
        <dgm:presLayoutVars>
          <dgm:bulletEnabled val="1"/>
        </dgm:presLayoutVars>
      </dgm:prSet>
      <dgm:spPr/>
    </dgm:pt>
    <dgm:pt modelId="{0978755B-9FA7-496D-A8D7-D20A958B599A}" type="pres">
      <dgm:prSet presAssocID="{AE5A87B2-45B0-49CD-90F0-B918B7FCFBF9}" presName="image" presStyleLbl="fgImgPlace1" presStyleIdx="1" presStyleCnt="3" custScaleX="96193" custScaleY="48663" custLinFactNeighborX="-65430" custLinFactNeighborY="-36613"/>
      <dgm:spPr>
        <a:prstGeom prst="irregularSeal1">
          <a:avLst/>
        </a:prstGeom>
        <a:blipFill>
          <a:blip xmlns:r="http://schemas.openxmlformats.org/officeDocument/2006/relationships"/>
          <a:srcRect/>
          <a:stretch>
            <a:fillRect l="-18000" r="-18000"/>
          </a:stretch>
        </a:blipFill>
      </dgm:spPr>
    </dgm:pt>
    <dgm:pt modelId="{C61A699C-2B49-4A73-B331-8854DF1B8480}" type="pres">
      <dgm:prSet presAssocID="{AE5A87B2-45B0-49CD-90F0-B918B7FCFBF9}" presName="childNode" presStyleLbl="node1" presStyleIdx="1" presStyleCnt="3" custScaleX="345733" custScaleY="128205">
        <dgm:presLayoutVars>
          <dgm:bulletEnabled val="1"/>
        </dgm:presLayoutVars>
      </dgm:prSet>
      <dgm:spPr/>
    </dgm:pt>
    <dgm:pt modelId="{A84612E9-085F-4B3A-9121-2D4556A747C6}" type="pres">
      <dgm:prSet presAssocID="{AE5A87B2-45B0-49CD-90F0-B918B7FCFBF9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8DBA7229-A9CD-4148-9023-22C2BAD3EEDF}" type="pres">
      <dgm:prSet presAssocID="{EBBA354C-5FD6-4098-A1A0-0A14B4806C87}" presName="sibTrans" presStyleCnt="0"/>
      <dgm:spPr/>
    </dgm:pt>
    <dgm:pt modelId="{E129869B-BD60-401F-BAA8-16D73D1C6BAD}" type="pres">
      <dgm:prSet presAssocID="{5D1B58EC-5E4F-476F-9B16-63E74909E353}" presName="compositeNode" presStyleCnt="0">
        <dgm:presLayoutVars>
          <dgm:bulletEnabled val="1"/>
        </dgm:presLayoutVars>
      </dgm:prSet>
      <dgm:spPr/>
    </dgm:pt>
    <dgm:pt modelId="{B77BA0D4-1FEB-45E0-A894-E4FD4936E962}" type="pres">
      <dgm:prSet presAssocID="{5D1B58EC-5E4F-476F-9B16-63E74909E353}" presName="image" presStyleLbl="fgImgPlace1" presStyleIdx="2" presStyleCnt="3" custScaleX="44903" custScaleY="46063"/>
      <dgm:spPr/>
    </dgm:pt>
    <dgm:pt modelId="{2774CE80-0872-4E53-A93B-C39A328161A2}" type="pres">
      <dgm:prSet presAssocID="{5D1B58EC-5E4F-476F-9B16-63E74909E353}" presName="childNode" presStyleLbl="node1" presStyleIdx="2" presStyleCnt="3" custScaleX="364777" custScaleY="128205" custLinFactNeighborX="21926" custLinFactNeighborY="361">
        <dgm:presLayoutVars>
          <dgm:bulletEnabled val="1"/>
        </dgm:presLayoutVars>
      </dgm:prSet>
      <dgm:spPr/>
    </dgm:pt>
    <dgm:pt modelId="{5800A186-0417-4DB7-BBB1-59FE6272947F}" type="pres">
      <dgm:prSet presAssocID="{5D1B58EC-5E4F-476F-9B16-63E74909E353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552C2F08-AD83-458F-9BC5-05641994FB2C}" srcId="{5D1B58EC-5E4F-476F-9B16-63E74909E353}" destId="{1DFEC830-B006-4CFD-8BCE-253D9D2F22B7}" srcOrd="1" destOrd="0" parTransId="{A83A146E-B950-4149-BE35-3E09C9A87855}" sibTransId="{20987075-39C4-4CB4-AD66-52FC8FA2ED9A}"/>
    <dgm:cxn modelId="{BDD6E711-8DDF-49FA-B77F-5FEB3EFAB3A5}" srcId="{7F2BE918-9A1D-4531-A68C-1E851840CDF8}" destId="{F6F6C5B8-6FBF-4D73-A92C-EFB51A1F1EE2}" srcOrd="1" destOrd="0" parTransId="{0D7816B1-633D-4911-BA8A-0EFCAA606727}" sibTransId="{4FA4E47C-CDC2-4117-8426-8781C182B2C8}"/>
    <dgm:cxn modelId="{18B77313-4FB2-457C-A124-D8F168E64975}" srcId="{AE5A87B2-45B0-49CD-90F0-B918B7FCFBF9}" destId="{3D1C563E-24DC-43B6-A2FE-1EF8056BCB3D}" srcOrd="0" destOrd="0" parTransId="{F9436626-7A55-4CFA-AA8A-B7B591A3EB8C}" sibTransId="{3046694F-2449-41D5-AEF0-7EDC3CB00369}"/>
    <dgm:cxn modelId="{ADB13C19-C4A9-49A6-A3D2-07E92477D942}" srcId="{9883EF5C-39A1-4F84-ABD2-D49AA5B7BF50}" destId="{AE5A87B2-45B0-49CD-90F0-B918B7FCFBF9}" srcOrd="1" destOrd="0" parTransId="{F2EDE494-9AA0-458D-AD30-D4509DFF52A0}" sibTransId="{EBBA354C-5FD6-4098-A1A0-0A14B4806C87}"/>
    <dgm:cxn modelId="{C2A17E2A-4329-4403-90D2-206E41DA7FEB}" type="presOf" srcId="{9883EF5C-39A1-4F84-ABD2-D49AA5B7BF50}" destId="{51CDACE9-B0C4-4C50-9BBE-882056F466C5}" srcOrd="0" destOrd="0" presId="urn:microsoft.com/office/officeart/2005/8/layout/hList2"/>
    <dgm:cxn modelId="{3030E25E-B5C9-44FF-8059-836840918C8D}" type="presOf" srcId="{7F2BE918-9A1D-4531-A68C-1E851840CDF8}" destId="{C875EA83-D5ED-4AC9-8033-0BA8156F6309}" srcOrd="0" destOrd="0" presId="urn:microsoft.com/office/officeart/2005/8/layout/hList2"/>
    <dgm:cxn modelId="{5987A641-FC55-4107-B5B4-C8A91EB3BF0C}" type="presOf" srcId="{69CA4484-0BF5-48BF-A915-E3E77C3106E4}" destId="{AC04E61F-5353-4F51-A4E6-4E8707F8C701}" srcOrd="0" destOrd="0" presId="urn:microsoft.com/office/officeart/2005/8/layout/hList2"/>
    <dgm:cxn modelId="{1B1F7A64-EEA9-4E4B-8D1E-0C2590858137}" type="presOf" srcId="{DA8E25D1-2565-416F-87A5-2935D55D4700}" destId="{C61A699C-2B49-4A73-B331-8854DF1B8480}" srcOrd="0" destOrd="2" presId="urn:microsoft.com/office/officeart/2005/8/layout/hList2"/>
    <dgm:cxn modelId="{B1789767-4A21-485C-B3A5-6F8848CB847B}" type="presOf" srcId="{2BC62DE6-3450-4D66-98D5-F0850E7135CB}" destId="{AC04E61F-5353-4F51-A4E6-4E8707F8C701}" srcOrd="0" destOrd="4" presId="urn:microsoft.com/office/officeart/2005/8/layout/hList2"/>
    <dgm:cxn modelId="{93CD3668-4BBD-47E2-96CC-F3BD2C656ED0}" type="presOf" srcId="{1DFEC830-B006-4CFD-8BCE-253D9D2F22B7}" destId="{2774CE80-0872-4E53-A93B-C39A328161A2}" srcOrd="0" destOrd="1" presId="urn:microsoft.com/office/officeart/2005/8/layout/hList2"/>
    <dgm:cxn modelId="{75834E69-2EC1-4719-8FAE-E9B00FC652F1}" srcId="{7F2BE918-9A1D-4531-A68C-1E851840CDF8}" destId="{2BC62DE6-3450-4D66-98D5-F0850E7135CB}" srcOrd="4" destOrd="0" parTransId="{CEDC1B74-195A-4513-A1AC-3AD8B94938C3}" sibTransId="{3197C3EA-93CE-4C3A-8838-64C68F7A6B72}"/>
    <dgm:cxn modelId="{BC23CC4B-ABBB-44EA-9002-CD49B1DCD86A}" srcId="{5D1B58EC-5E4F-476F-9B16-63E74909E353}" destId="{9F56C696-41C9-45B4-83E7-22F60B5FD6B4}" srcOrd="0" destOrd="0" parTransId="{A9615FD6-5ECD-4E6A-B743-EEEF48D88F84}" sibTransId="{8D1C9670-CD3D-412D-B752-A21F0D3AAECB}"/>
    <dgm:cxn modelId="{CA0C8154-D4A8-4923-9F61-58EA09E6E899}" srcId="{5D1B58EC-5E4F-476F-9B16-63E74909E353}" destId="{31EABBE0-C894-40B3-90F1-33F8EBCA3831}" srcOrd="2" destOrd="0" parTransId="{D29DB7E1-C5AF-4EC2-8D60-9608172123E1}" sibTransId="{EB4229DA-4B6B-4536-B310-2AD0589C9C1F}"/>
    <dgm:cxn modelId="{AC00507C-E241-4934-BC1A-E3BB0874D519}" type="presOf" srcId="{D6CDFCB1-F106-4FC9-BEC2-4ADA5E28FE4D}" destId="{AC04E61F-5353-4F51-A4E6-4E8707F8C701}" srcOrd="0" destOrd="2" presId="urn:microsoft.com/office/officeart/2005/8/layout/hList2"/>
    <dgm:cxn modelId="{2D562B82-1420-4664-971A-680A453E155C}" srcId="{AE5A87B2-45B0-49CD-90F0-B918B7FCFBF9}" destId="{DA8E25D1-2565-416F-87A5-2935D55D4700}" srcOrd="2" destOrd="0" parTransId="{500F62D4-34F7-4562-ABF1-2FAB9A9D4AA2}" sibTransId="{A74F0486-0D41-40AE-BB6A-E5518A8BD38A}"/>
    <dgm:cxn modelId="{C318EA86-BC41-464F-BD61-1D42F32A7641}" type="presOf" srcId="{9F56C696-41C9-45B4-83E7-22F60B5FD6B4}" destId="{2774CE80-0872-4E53-A93B-C39A328161A2}" srcOrd="0" destOrd="0" presId="urn:microsoft.com/office/officeart/2005/8/layout/hList2"/>
    <dgm:cxn modelId="{1BB5018A-5128-4021-BE3D-572178247A6E}" type="presOf" srcId="{5D1B58EC-5E4F-476F-9B16-63E74909E353}" destId="{5800A186-0417-4DB7-BBB1-59FE6272947F}" srcOrd="0" destOrd="0" presId="urn:microsoft.com/office/officeart/2005/8/layout/hList2"/>
    <dgm:cxn modelId="{C738768B-B357-4953-BFF2-29DBCB974C76}" srcId="{9883EF5C-39A1-4F84-ABD2-D49AA5B7BF50}" destId="{7F2BE918-9A1D-4531-A68C-1E851840CDF8}" srcOrd="0" destOrd="0" parTransId="{7D00E7DB-F056-426C-92F0-5FE2C0289650}" sibTransId="{D1C0F6A0-DEA0-450F-9032-6BC58546ED6A}"/>
    <dgm:cxn modelId="{A7629A8B-09B7-4568-8429-E1C4696A41F1}" type="presOf" srcId="{3D1C563E-24DC-43B6-A2FE-1EF8056BCB3D}" destId="{C61A699C-2B49-4A73-B331-8854DF1B8480}" srcOrd="0" destOrd="0" presId="urn:microsoft.com/office/officeart/2005/8/layout/hList2"/>
    <dgm:cxn modelId="{3DC2A38D-570E-423C-A1B3-80AE47A6879B}" type="presOf" srcId="{F6F6C5B8-6FBF-4D73-A92C-EFB51A1F1EE2}" destId="{AC04E61F-5353-4F51-A4E6-4E8707F8C701}" srcOrd="0" destOrd="1" presId="urn:microsoft.com/office/officeart/2005/8/layout/hList2"/>
    <dgm:cxn modelId="{F2639F98-0553-4DFE-9160-511A53D3FF63}" srcId="{7F2BE918-9A1D-4531-A68C-1E851840CDF8}" destId="{0C0D00F7-1E63-4A8D-A57B-37F46CB8B81C}" srcOrd="3" destOrd="0" parTransId="{21D14764-FF6B-4FB3-97CC-AFE42FE684A6}" sibTransId="{BA29AAEC-0BEF-4B53-9D2A-90DEA17B2C38}"/>
    <dgm:cxn modelId="{443E5B9A-4184-4677-B8EB-1160CAA296A5}" srcId="{7F2BE918-9A1D-4531-A68C-1E851840CDF8}" destId="{D6CDFCB1-F106-4FC9-BEC2-4ADA5E28FE4D}" srcOrd="2" destOrd="0" parTransId="{0AD22575-8522-41CC-8C57-E13D5DB6F361}" sibTransId="{7F589039-5B00-4AB9-8F1D-8067533F50F0}"/>
    <dgm:cxn modelId="{1427CEA3-06D2-4F53-BE7C-B8CCB270BA15}" type="presOf" srcId="{79F04785-A608-45A9-AEC1-639BC8AE30DF}" destId="{C61A699C-2B49-4A73-B331-8854DF1B8480}" srcOrd="0" destOrd="1" presId="urn:microsoft.com/office/officeart/2005/8/layout/hList2"/>
    <dgm:cxn modelId="{643B4AB0-B69F-4779-8354-C96BEF4B678F}" srcId="{9883EF5C-39A1-4F84-ABD2-D49AA5B7BF50}" destId="{5D1B58EC-5E4F-476F-9B16-63E74909E353}" srcOrd="2" destOrd="0" parTransId="{DBC681F3-0C00-4540-8FE9-A44C4D1EA31D}" sibTransId="{DA31055D-FF2D-4D7E-8699-EC65B052B585}"/>
    <dgm:cxn modelId="{1164FAB7-9C52-4AB6-9056-E26E53FC98ED}" type="presOf" srcId="{AE5A87B2-45B0-49CD-90F0-B918B7FCFBF9}" destId="{A84612E9-085F-4B3A-9121-2D4556A747C6}" srcOrd="0" destOrd="0" presId="urn:microsoft.com/office/officeart/2005/8/layout/hList2"/>
    <dgm:cxn modelId="{AB74C2D7-11B3-49BD-BCD8-10FAC1C93BB0}" type="presOf" srcId="{0C0D00F7-1E63-4A8D-A57B-37F46CB8B81C}" destId="{AC04E61F-5353-4F51-A4E6-4E8707F8C701}" srcOrd="0" destOrd="3" presId="urn:microsoft.com/office/officeart/2005/8/layout/hList2"/>
    <dgm:cxn modelId="{A1D294D8-8AA1-4045-AD84-7C5F4778D80A}" srcId="{AE5A87B2-45B0-49CD-90F0-B918B7FCFBF9}" destId="{79F04785-A608-45A9-AEC1-639BC8AE30DF}" srcOrd="1" destOrd="0" parTransId="{D5CD389B-0996-432F-8A35-2F9D04DB7EB7}" sibTransId="{9180C2B1-6E10-4CAA-A9F6-437CEEC8598A}"/>
    <dgm:cxn modelId="{A29317DA-9E7B-4AD6-A38A-44BEC9DC002E}" type="presOf" srcId="{31EABBE0-C894-40B3-90F1-33F8EBCA3831}" destId="{2774CE80-0872-4E53-A93B-C39A328161A2}" srcOrd="0" destOrd="2" presId="urn:microsoft.com/office/officeart/2005/8/layout/hList2"/>
    <dgm:cxn modelId="{77A1E7F0-77CC-4E6B-9A5D-36B75C6609C6}" srcId="{7F2BE918-9A1D-4531-A68C-1E851840CDF8}" destId="{69CA4484-0BF5-48BF-A915-E3E77C3106E4}" srcOrd="0" destOrd="0" parTransId="{91FC7C00-48F1-4F57-8CBB-BD996A4B6F62}" sibTransId="{504981A5-DAF5-4795-BC69-1B857DB4949F}"/>
    <dgm:cxn modelId="{8D92619B-9225-41FC-88C5-D1F75D16F1A6}" type="presParOf" srcId="{51CDACE9-B0C4-4C50-9BBE-882056F466C5}" destId="{58E504D2-7EDE-4CDA-9676-37657A2E579C}" srcOrd="0" destOrd="0" presId="urn:microsoft.com/office/officeart/2005/8/layout/hList2"/>
    <dgm:cxn modelId="{BAF8C169-927E-4E4D-92E8-17E1C2FB10CE}" type="presParOf" srcId="{58E504D2-7EDE-4CDA-9676-37657A2E579C}" destId="{18622C19-989B-4323-9AA6-79F92854A27D}" srcOrd="0" destOrd="0" presId="urn:microsoft.com/office/officeart/2005/8/layout/hList2"/>
    <dgm:cxn modelId="{B7C7BED2-D92F-487B-B7B4-D54A7758409B}" type="presParOf" srcId="{58E504D2-7EDE-4CDA-9676-37657A2E579C}" destId="{AC04E61F-5353-4F51-A4E6-4E8707F8C701}" srcOrd="1" destOrd="0" presId="urn:microsoft.com/office/officeart/2005/8/layout/hList2"/>
    <dgm:cxn modelId="{3AC6A8D1-792A-4061-8EBC-944708042BC2}" type="presParOf" srcId="{58E504D2-7EDE-4CDA-9676-37657A2E579C}" destId="{C875EA83-D5ED-4AC9-8033-0BA8156F6309}" srcOrd="2" destOrd="0" presId="urn:microsoft.com/office/officeart/2005/8/layout/hList2"/>
    <dgm:cxn modelId="{B0217910-DB19-422E-A2EA-79F63E82C3DA}" type="presParOf" srcId="{51CDACE9-B0C4-4C50-9BBE-882056F466C5}" destId="{5393EDAE-9256-48A9-94C6-BFD2721B9001}" srcOrd="1" destOrd="0" presId="urn:microsoft.com/office/officeart/2005/8/layout/hList2"/>
    <dgm:cxn modelId="{6A53A8DC-A03C-497E-AF83-ADEC60A16BBB}" type="presParOf" srcId="{51CDACE9-B0C4-4C50-9BBE-882056F466C5}" destId="{22BBDA73-4A61-483F-B54F-52638368E199}" srcOrd="2" destOrd="0" presId="urn:microsoft.com/office/officeart/2005/8/layout/hList2"/>
    <dgm:cxn modelId="{22EF34D8-B683-45EF-B5FC-963D605631A7}" type="presParOf" srcId="{22BBDA73-4A61-483F-B54F-52638368E199}" destId="{0978755B-9FA7-496D-A8D7-D20A958B599A}" srcOrd="0" destOrd="0" presId="urn:microsoft.com/office/officeart/2005/8/layout/hList2"/>
    <dgm:cxn modelId="{42150046-7E88-4BFD-A4BF-B35F5759EE4E}" type="presParOf" srcId="{22BBDA73-4A61-483F-B54F-52638368E199}" destId="{C61A699C-2B49-4A73-B331-8854DF1B8480}" srcOrd="1" destOrd="0" presId="urn:microsoft.com/office/officeart/2005/8/layout/hList2"/>
    <dgm:cxn modelId="{3D22895F-BC7A-422D-913E-0D65B5F2C0DC}" type="presParOf" srcId="{22BBDA73-4A61-483F-B54F-52638368E199}" destId="{A84612E9-085F-4B3A-9121-2D4556A747C6}" srcOrd="2" destOrd="0" presId="urn:microsoft.com/office/officeart/2005/8/layout/hList2"/>
    <dgm:cxn modelId="{BFA68D8D-555C-4D60-B6CF-2074E5987BE8}" type="presParOf" srcId="{51CDACE9-B0C4-4C50-9BBE-882056F466C5}" destId="{8DBA7229-A9CD-4148-9023-22C2BAD3EEDF}" srcOrd="3" destOrd="0" presId="urn:microsoft.com/office/officeart/2005/8/layout/hList2"/>
    <dgm:cxn modelId="{C55AD9FF-FC56-4E16-BFBA-66B80E47ED47}" type="presParOf" srcId="{51CDACE9-B0C4-4C50-9BBE-882056F466C5}" destId="{E129869B-BD60-401F-BAA8-16D73D1C6BAD}" srcOrd="4" destOrd="0" presId="urn:microsoft.com/office/officeart/2005/8/layout/hList2"/>
    <dgm:cxn modelId="{93968F2F-ED9C-4F41-BDDC-CF81D2E7E662}" type="presParOf" srcId="{E129869B-BD60-401F-BAA8-16D73D1C6BAD}" destId="{B77BA0D4-1FEB-45E0-A894-E4FD4936E962}" srcOrd="0" destOrd="0" presId="urn:microsoft.com/office/officeart/2005/8/layout/hList2"/>
    <dgm:cxn modelId="{14288041-F7A2-4642-9418-53F79813D0DC}" type="presParOf" srcId="{E129869B-BD60-401F-BAA8-16D73D1C6BAD}" destId="{2774CE80-0872-4E53-A93B-C39A328161A2}" srcOrd="1" destOrd="0" presId="urn:microsoft.com/office/officeart/2005/8/layout/hList2"/>
    <dgm:cxn modelId="{2E1DC55F-6FC2-4D33-AA88-30FB9CA1682E}" type="presParOf" srcId="{E129869B-BD60-401F-BAA8-16D73D1C6BAD}" destId="{5800A186-0417-4DB7-BBB1-59FE6272947F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6B755-846E-497C-B79F-36F9CCFB6CB1}">
      <dsp:nvSpPr>
        <dsp:cNvPr id="0" name=""/>
        <dsp:cNvSpPr/>
      </dsp:nvSpPr>
      <dsp:spPr>
        <a:xfrm>
          <a:off x="0" y="975381"/>
          <a:ext cx="9749754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81CF7E-38BC-443D-A0D5-9D7AF36E01F8}">
      <dsp:nvSpPr>
        <dsp:cNvPr id="0" name=""/>
        <dsp:cNvSpPr/>
      </dsp:nvSpPr>
      <dsp:spPr>
        <a:xfrm>
          <a:off x="455271" y="181061"/>
          <a:ext cx="9276453" cy="1084446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962" tIns="0" rIns="25796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rgbClr val="C00000"/>
              </a:solidFill>
            </a:rPr>
            <a:t>Інтеграція</a:t>
          </a:r>
          <a:r>
            <a:rPr lang="uk-UA" sz="2400" kern="1200" dirty="0"/>
            <a:t> </a:t>
          </a:r>
          <a:r>
            <a:rPr lang="uk-UA" sz="2400" kern="1200" dirty="0">
              <a:solidFill>
                <a:schemeClr val="tx1"/>
              </a:solidFill>
            </a:rPr>
            <a:t>( системне практичне мислення, усвідомлений зв’язок знань з різних галузей, акценти на змістових лініях, </a:t>
          </a:r>
          <a:r>
            <a:rPr lang="uk-UA" sz="2400" kern="1200" dirty="0" err="1">
              <a:solidFill>
                <a:schemeClr val="tx1"/>
              </a:solidFill>
            </a:rPr>
            <a:t>компетентностях</a:t>
          </a:r>
          <a:r>
            <a:rPr lang="uk-UA" sz="2400" kern="1200" dirty="0">
              <a:solidFill>
                <a:schemeClr val="tx1"/>
              </a:solidFill>
            </a:rPr>
            <a:t>)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508209" y="233999"/>
        <a:ext cx="9170577" cy="978570"/>
      </dsp:txXfrm>
    </dsp:sp>
    <dsp:sp modelId="{E9F24184-EEDA-4E81-99E4-A37FA3BC5513}">
      <dsp:nvSpPr>
        <dsp:cNvPr id="0" name=""/>
        <dsp:cNvSpPr/>
      </dsp:nvSpPr>
      <dsp:spPr>
        <a:xfrm>
          <a:off x="0" y="2209319"/>
          <a:ext cx="9749754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6906BF-771F-40C3-8459-E3225DF16D39}">
      <dsp:nvSpPr>
        <dsp:cNvPr id="0" name=""/>
        <dsp:cNvSpPr/>
      </dsp:nvSpPr>
      <dsp:spPr>
        <a:xfrm>
          <a:off x="464160" y="1464981"/>
          <a:ext cx="9283204" cy="98049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962" tIns="0" rIns="25796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rgbClr val="C00000"/>
              </a:solidFill>
            </a:rPr>
            <a:t>Практика</a:t>
          </a:r>
          <a:r>
            <a:rPr lang="uk-UA" sz="2400" kern="1200" dirty="0"/>
            <a:t>  </a:t>
          </a:r>
          <a:r>
            <a:rPr lang="uk-UA" sz="2400" kern="1200" dirty="0">
              <a:solidFill>
                <a:schemeClr val="tx1"/>
              </a:solidFill>
            </a:rPr>
            <a:t>(діяльнісний підхід, обов’язкове засвоєння учнями          певних видів діяльності)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512024" y="1512845"/>
        <a:ext cx="9187476" cy="884770"/>
      </dsp:txXfrm>
    </dsp:sp>
    <dsp:sp modelId="{51FFDA2F-5456-4467-B16E-0C1A654F7E49}">
      <dsp:nvSpPr>
        <dsp:cNvPr id="0" name=""/>
        <dsp:cNvSpPr/>
      </dsp:nvSpPr>
      <dsp:spPr>
        <a:xfrm>
          <a:off x="0" y="3290103"/>
          <a:ext cx="9749754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07871-559F-4937-B4C4-E4619199A73D}">
      <dsp:nvSpPr>
        <dsp:cNvPr id="0" name=""/>
        <dsp:cNvSpPr/>
      </dsp:nvSpPr>
      <dsp:spPr>
        <a:xfrm>
          <a:off x="464160" y="2698919"/>
          <a:ext cx="9283204" cy="82734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962" tIns="0" rIns="25796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rgbClr val="C00000"/>
              </a:solidFill>
            </a:rPr>
            <a:t>Нові технології  </a:t>
          </a:r>
          <a:r>
            <a:rPr lang="uk-UA" sz="2400" kern="1200" dirty="0">
              <a:solidFill>
                <a:schemeClr val="tx1"/>
              </a:solidFill>
            </a:rPr>
            <a:t>(електронні додатки, діаграми,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tx1"/>
              </a:solidFill>
            </a:rPr>
            <a:t>                                 ментальні </a:t>
          </a:r>
          <a:r>
            <a:rPr lang="uk-UA" sz="2400" kern="1200" dirty="0" err="1">
              <a:solidFill>
                <a:schemeClr val="tx1"/>
              </a:solidFill>
            </a:rPr>
            <a:t>мапи,МП</a:t>
          </a:r>
          <a:r>
            <a:rPr lang="uk-UA" sz="2400" kern="1200" dirty="0">
              <a:solidFill>
                <a:schemeClr val="tx1"/>
              </a:solidFill>
            </a:rPr>
            <a:t>)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504548" y="2739307"/>
        <a:ext cx="9202428" cy="746568"/>
      </dsp:txXfrm>
    </dsp:sp>
    <dsp:sp modelId="{1ABAE0CE-F965-4E9A-B3A0-FF749DD64EBB}">
      <dsp:nvSpPr>
        <dsp:cNvPr id="0" name=""/>
        <dsp:cNvSpPr/>
      </dsp:nvSpPr>
      <dsp:spPr>
        <a:xfrm>
          <a:off x="0" y="4595575"/>
          <a:ext cx="9749754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DE15B8-3CDD-4E09-8B91-DD9CC9F8D16E}">
      <dsp:nvSpPr>
        <dsp:cNvPr id="0" name=""/>
        <dsp:cNvSpPr/>
      </dsp:nvSpPr>
      <dsp:spPr>
        <a:xfrm>
          <a:off x="463684" y="3779703"/>
          <a:ext cx="9282771" cy="1052031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962" tIns="0" rIns="25796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rgbClr val="C00000"/>
              </a:solidFill>
            </a:rPr>
            <a:t>                        Осучаснення</a:t>
          </a:r>
          <a:r>
            <a:rPr lang="uk-UA" sz="2400" kern="1200" dirty="0"/>
            <a:t> </a:t>
          </a:r>
          <a:r>
            <a:rPr lang="uk-UA" sz="2400" kern="1200" dirty="0">
              <a:solidFill>
                <a:schemeClr val="tx1"/>
              </a:solidFill>
            </a:rPr>
            <a:t>змісту, форми подачі 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515040" y="3831059"/>
        <a:ext cx="9180059" cy="9493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5EA83-D5ED-4AC9-8033-0BA8156F6309}">
      <dsp:nvSpPr>
        <dsp:cNvPr id="0" name=""/>
        <dsp:cNvSpPr/>
      </dsp:nvSpPr>
      <dsp:spPr>
        <a:xfrm rot="16200000">
          <a:off x="-179657" y="1934164"/>
          <a:ext cx="3143851" cy="162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43095" bIns="0" numCol="1" spcCol="1270" anchor="t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/>
        </a:p>
      </dsp:txBody>
      <dsp:txXfrm>
        <a:off x="-179657" y="1934164"/>
        <a:ext cx="3143851" cy="162249"/>
      </dsp:txXfrm>
    </dsp:sp>
    <dsp:sp modelId="{AC04E61F-5353-4F51-A4E6-4E8707F8C701}">
      <dsp:nvSpPr>
        <dsp:cNvPr id="0" name=""/>
        <dsp:cNvSpPr/>
      </dsp:nvSpPr>
      <dsp:spPr>
        <a:xfrm>
          <a:off x="539184" y="2"/>
          <a:ext cx="2676592" cy="4030574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43095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accent6">
                  <a:lumMod val="50000"/>
                </a:schemeClr>
              </a:solidFill>
            </a:rPr>
            <a:t>Розуміння прочитаного</a:t>
          </a:r>
          <a:endParaRPr lang="ru-RU" sz="2400" kern="1200" dirty="0">
            <a:solidFill>
              <a:schemeClr val="accent6">
                <a:lumMod val="50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accent6">
                  <a:lumMod val="50000"/>
                </a:schemeClr>
              </a:solidFill>
            </a:rPr>
            <a:t>Аналіз тексту</a:t>
          </a:r>
          <a:endParaRPr lang="ru-RU" sz="2400" kern="1200" dirty="0">
            <a:solidFill>
              <a:schemeClr val="accent6">
                <a:lumMod val="50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accent6">
                  <a:lumMod val="50000"/>
                </a:schemeClr>
              </a:solidFill>
            </a:rPr>
            <a:t>Відтворення</a:t>
          </a:r>
          <a:endParaRPr lang="ru-RU" sz="2400" kern="1200" dirty="0">
            <a:solidFill>
              <a:schemeClr val="accent6">
                <a:lumMod val="50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accent6">
                  <a:lumMod val="50000"/>
                </a:schemeClr>
              </a:solidFill>
            </a:rPr>
            <a:t>Виклад власної думки в усній і письмовій формах</a:t>
          </a:r>
          <a:endParaRPr lang="ru-RU" sz="2400" kern="1200" dirty="0">
            <a:solidFill>
              <a:schemeClr val="accent6">
                <a:lumMod val="50000"/>
              </a:schemeClr>
            </a:solidFill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4000" kern="1200" dirty="0"/>
        </a:p>
      </dsp:txBody>
      <dsp:txXfrm>
        <a:off x="539184" y="2"/>
        <a:ext cx="2676592" cy="4030574"/>
      </dsp:txXfrm>
    </dsp:sp>
    <dsp:sp modelId="{18622C19-989B-4323-9AA6-79F92854A27D}">
      <dsp:nvSpPr>
        <dsp:cNvPr id="0" name=""/>
        <dsp:cNvSpPr/>
      </dsp:nvSpPr>
      <dsp:spPr>
        <a:xfrm>
          <a:off x="968975" y="329368"/>
          <a:ext cx="155065" cy="125824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612E9-085F-4B3A-9121-2D4556A747C6}">
      <dsp:nvSpPr>
        <dsp:cNvPr id="0" name=""/>
        <dsp:cNvSpPr/>
      </dsp:nvSpPr>
      <dsp:spPr>
        <a:xfrm rot="16200000">
          <a:off x="2770168" y="1934164"/>
          <a:ext cx="3143851" cy="162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43095" bIns="0" numCol="1" spcCol="1270" anchor="t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/>
        </a:p>
      </dsp:txBody>
      <dsp:txXfrm>
        <a:off x="2770168" y="1934164"/>
        <a:ext cx="3143851" cy="162249"/>
      </dsp:txXfrm>
    </dsp:sp>
    <dsp:sp modelId="{C61A699C-2B49-4A73-B331-8854DF1B8480}">
      <dsp:nvSpPr>
        <dsp:cNvPr id="0" name=""/>
        <dsp:cNvSpPr/>
      </dsp:nvSpPr>
      <dsp:spPr>
        <a:xfrm>
          <a:off x="3430243" y="2"/>
          <a:ext cx="2794125" cy="4030574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43095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tx1"/>
              </a:solidFill>
            </a:rPr>
            <a:t>Пошукова активність та створення </a:t>
          </a:r>
          <a:r>
            <a:rPr lang="uk-UA" sz="2400" kern="1200" dirty="0" err="1">
              <a:solidFill>
                <a:schemeClr val="tx1"/>
              </a:solidFill>
            </a:rPr>
            <a:t>інформпродукту</a:t>
          </a:r>
          <a:endParaRPr lang="ru-RU" sz="24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400" kern="1200" dirty="0">
              <a:solidFill>
                <a:schemeClr val="tx1"/>
              </a:solidFill>
            </a:rPr>
            <a:t>(плакат, МП, реклама, </a:t>
          </a:r>
          <a:r>
            <a:rPr lang="uk-UA" sz="2400" kern="1200" dirty="0" err="1">
              <a:solidFill>
                <a:schemeClr val="tx1"/>
              </a:solidFill>
            </a:rPr>
            <a:t>графік,новина</a:t>
          </a:r>
          <a:r>
            <a:rPr lang="uk-UA" sz="2400" kern="1200" dirty="0">
              <a:solidFill>
                <a:schemeClr val="tx1"/>
              </a:solidFill>
            </a:rPr>
            <a:t>, бізнес-план</a:t>
          </a:r>
          <a:endParaRPr lang="ru-RU" sz="24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 kern="1200" dirty="0"/>
        </a:p>
      </dsp:txBody>
      <dsp:txXfrm>
        <a:off x="3430243" y="2"/>
        <a:ext cx="2794125" cy="4030574"/>
      </dsp:txXfrm>
    </dsp:sp>
    <dsp:sp modelId="{0978755B-9FA7-496D-A8D7-D20A958B599A}">
      <dsp:nvSpPr>
        <dsp:cNvPr id="0" name=""/>
        <dsp:cNvSpPr/>
      </dsp:nvSpPr>
      <dsp:spPr>
        <a:xfrm>
          <a:off x="4054826" y="193679"/>
          <a:ext cx="312145" cy="157910"/>
        </a:xfrm>
        <a:prstGeom prst="irregularSeal1">
          <a:avLst/>
        </a:prstGeom>
        <a:blipFill>
          <a:blip xmlns:r="http://schemas.openxmlformats.org/officeDocument/2006/relationships"/>
          <a:srcRect/>
          <a:stretch>
            <a:fillRect l="-18000" r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00A186-0417-4DB7-BBB1-59FE6272947F}">
      <dsp:nvSpPr>
        <dsp:cNvPr id="0" name=""/>
        <dsp:cNvSpPr/>
      </dsp:nvSpPr>
      <dsp:spPr>
        <a:xfrm rot="16200000">
          <a:off x="5855714" y="1934164"/>
          <a:ext cx="3143851" cy="162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43095" bIns="0" numCol="1" spcCol="1270" anchor="t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/>
        </a:p>
      </dsp:txBody>
      <dsp:txXfrm>
        <a:off x="5855714" y="1934164"/>
        <a:ext cx="3143851" cy="162249"/>
      </dsp:txXfrm>
    </dsp:sp>
    <dsp:sp modelId="{2774CE80-0872-4E53-A93B-C39A328161A2}">
      <dsp:nvSpPr>
        <dsp:cNvPr id="0" name=""/>
        <dsp:cNvSpPr/>
      </dsp:nvSpPr>
      <dsp:spPr>
        <a:xfrm>
          <a:off x="6616035" y="4"/>
          <a:ext cx="2948033" cy="4030574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43095" rIns="227584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3200" b="1" kern="1200" dirty="0">
            <a:solidFill>
              <a:schemeClr val="accent2">
                <a:lumMod val="7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b="0" kern="1200" dirty="0">
              <a:solidFill>
                <a:schemeClr val="tx1"/>
              </a:solidFill>
            </a:rPr>
            <a:t>Переконлива МП для </a:t>
          </a:r>
          <a:r>
            <a:rPr lang="uk-UA" sz="2800" b="0" kern="1200" dirty="0" err="1">
              <a:solidFill>
                <a:schemeClr val="tx1"/>
              </a:solidFill>
            </a:rPr>
            <a:t>проєкту</a:t>
          </a:r>
          <a:r>
            <a:rPr lang="uk-UA" sz="2800" b="0" kern="1200" dirty="0">
              <a:solidFill>
                <a:schemeClr val="tx1"/>
              </a:solidFill>
            </a:rPr>
            <a:t>, дослідження</a:t>
          </a:r>
          <a:endParaRPr lang="ru-RU" sz="2800" b="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800" b="1" kern="1200" dirty="0"/>
        </a:p>
      </dsp:txBody>
      <dsp:txXfrm>
        <a:off x="6616035" y="4"/>
        <a:ext cx="2948033" cy="4030574"/>
      </dsp:txXfrm>
    </dsp:sp>
    <dsp:sp modelId="{B77BA0D4-1FEB-45E0-A894-E4FD4936E962}">
      <dsp:nvSpPr>
        <dsp:cNvPr id="0" name=""/>
        <dsp:cNvSpPr/>
      </dsp:nvSpPr>
      <dsp:spPr>
        <a:xfrm>
          <a:off x="7435909" y="316706"/>
          <a:ext cx="145709" cy="14947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9ABAB-BC17-450D-86B4-8F4430A3A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B433C1-D0CF-4FC1-8E64-45B56F5AF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206D06-0EB0-41EE-9B89-698CB8ED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762ECF-D6BC-48C1-AF7E-73BC5DFD5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08ADE8-9B87-49E3-A8AA-C96FC26E7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88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4C85E-A02E-4BE7-95A9-C729E42D2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F8295AF-B3D7-42A5-A826-AF6D74497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DB8B8F-9D65-4D33-80D1-5AA2C1A4C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68F493-9C94-4A0A-B2B5-19E1DDEBB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DA5C5C-5ADB-4E50-8474-F252B8CC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26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52F3545-DE30-4334-9695-1110399C2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0C39CE-7794-4F00-9BAB-2EFA8314F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CD2F8-455A-4EB3-9609-067157035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0D30F8-3E69-4530-BE92-24BFFD51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222C6B-9D3C-4E51-8B15-3DE7299E9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27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55FDE-7106-4E8F-810D-AD43DAF00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478ACF-B043-4B9B-B4AE-70253CAD5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12034C-0253-4E88-A723-CA992F9AC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AD13D5-72D1-411A-964C-4A634315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C31944-0810-4D0B-B070-07CEB0E29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42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BCB323-8507-414F-84BE-A3A790717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BEC10F-DB11-4241-8F2D-E6AAF846B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1E836B-C3CC-4ED0-B85A-07DD085F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B2B581-24C7-49D2-998E-D5008998F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087BD6-B097-426E-A9CF-49CC3236A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98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934EB-87DD-46D0-9E43-6A0A1958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80E5C8-387A-472A-8D32-2E1DC2BD0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E7BF06-8182-4129-AABB-FAC77DB6F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B9E915-5C43-42B5-810E-70DCFDDB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54CED8-4FBC-4D9A-8862-B47D2E0A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91A29D-A78D-4801-B60A-5223C0C4B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78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A3A27-E959-4107-B063-02E9421D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8E1626-2DD3-4B49-9CBC-E3580BE49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82B82A-6FA5-4D55-B43F-924702C6D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DFBA4B5-7C78-4736-8C2A-B19CE9D1B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A9006C-66CF-4203-A9B3-6C0B4309C4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A3642D9-9487-4290-9163-854162CC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904832-86BE-4378-8537-33B021308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BA6DE32-72D3-4BBA-A9EF-B68A7B56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06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E978C-D8DC-4815-AF24-4424FFF92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A1C3D0F-4A97-4AD4-9D0F-8599121B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7BBEC28-6DD9-47D4-84A8-F3DA0C98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2FF74ED-5E19-463D-A63A-F907615C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0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8A7C2CD-3092-4F30-B5B6-C4B061CC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013103-B2AE-4FE5-8227-F0F96CD75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0C2AB0-BF2F-42EB-919B-25EA1197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22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FC94B7-93B1-4768-808B-4E57621A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68C341-D19D-4623-99DD-905D46F76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CE5ECB-D9F2-4DA1-AAB6-42B522BAE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9402EA-AB84-443A-A981-1270EFF5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F39F51-12EB-4872-9C20-670F81DB2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001C01-C3AE-420A-8450-85B340B9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82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6E6885-F3F8-424A-B530-3170690F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F093D9-2E98-4A67-A46E-F3172E5F8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E353A2-CEED-4921-8AB5-CF98FC8A5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94E80F-380E-4776-AFD8-F4226D9AF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C4FBC2-4058-4D4A-849F-9A3F357B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ABD6C8-FBC8-42C8-BC84-D73C55D1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98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32ECC-C108-4A5B-89B0-B5D79C1BB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823F63-7785-4E84-A342-E0EB47F6D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3C1CC9-3468-47FF-A1F8-684E00979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8857D-478F-4ECA-9AB7-7FF45C98BC50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44A6BA-B493-43F4-8F4A-A784390C31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116EF4-F4D4-4B9D-B16B-0494B5F48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30D73-4F1C-4408-A00E-AA27BCC5D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34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48FFE67-B22B-4798-B7FD-53E422341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6A0E57B-F73C-4131-91A5-3CDF89624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095" y="569494"/>
            <a:ext cx="8927431" cy="126732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Комунальна установа « Центр професійного розвитку </a:t>
            </a:r>
            <a:b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педагогічних працівників Вінницької міської ради»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EA3FCDE6-1135-49F1-A1FA-14E2716A6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906" y="2133599"/>
            <a:ext cx="7539790" cy="30720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  <a:p>
            <a:pPr marL="0" indent="0">
              <a:buNone/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Модельні програми</a:t>
            </a:r>
          </a:p>
          <a:p>
            <a:pPr marL="0" indent="0">
              <a:buNone/>
            </a:pP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результатів </a:t>
            </a:r>
          </a:p>
          <a:p>
            <a:pPr marL="0" indent="0" algn="ctr">
              <a:buNone/>
            </a:pP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п’ятикласників</a:t>
            </a:r>
          </a:p>
          <a:p>
            <a:pPr marL="0" indent="0" algn="ctr">
              <a:buNone/>
            </a:pP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uk-UA" sz="1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 </a:t>
            </a:r>
            <a:r>
              <a:rPr lang="uk-UA" sz="1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К.Маліцька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4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C385ACE-A2FC-4EA7-B1F9-FA50C5BDE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169" y="300790"/>
            <a:ext cx="9843968" cy="1636294"/>
          </a:xfrm>
        </p:spPr>
        <p:txBody>
          <a:bodyPr/>
          <a:lstStyle/>
          <a:p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Модельні програми - це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232918-D81C-4374-8F23-33BBD123C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37084"/>
            <a:ext cx="10054390" cy="447574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dirty="0"/>
              <a:t>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що визначає орієнтовну послідовність досягнення очікуваних результатів навчання учнів, зміст навчального предмету/інтегрованого курсу та види навчальної діяльності учнів, рекомендований для використання в освітньому процесі.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FBA7307-035F-4546-9103-05BB08432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474" y="204535"/>
            <a:ext cx="4961359" cy="255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31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153E208-3416-457B-A80D-392F02AD37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" r="60289" b="1"/>
          <a:stretch/>
        </p:blipFill>
        <p:spPr>
          <a:xfrm>
            <a:off x="0" y="60158"/>
            <a:ext cx="2791326" cy="6797842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5F8DCA5A-DC1D-4E18-9799-8ED90DD23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641" y="365125"/>
            <a:ext cx="9585158" cy="1860717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нововведення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модельних програм</a:t>
            </a:r>
            <a:br>
              <a:rPr lang="ru-RU" dirty="0"/>
            </a:b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7BD4B4E-4493-46D7-9E60-0822BFC03021}"/>
              </a:ext>
            </a:extLst>
          </p:cNvPr>
          <p:cNvSpPr/>
          <p:nvPr/>
        </p:nvSpPr>
        <p:spPr>
          <a:xfrm>
            <a:off x="2009273" y="-665710"/>
            <a:ext cx="9444789" cy="40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64CF9D86-F6DD-417F-A7D8-0DA40ADC97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78724"/>
              </p:ext>
            </p:extLst>
          </p:nvPr>
        </p:nvGraphicFramePr>
        <p:xfrm>
          <a:off x="1868737" y="1611814"/>
          <a:ext cx="9749755" cy="5125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3043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DEE60D-CF38-4C3C-9E15-F3B89A6C4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978" y="365126"/>
            <a:ext cx="8927433" cy="87412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dirty="0">
                <a:solidFill>
                  <a:srgbClr val="C00000"/>
                </a:solidFill>
                <a:latin typeface="Arial Black" panose="020B0A04020102020204" pitchFamily="34" charset="0"/>
              </a:rPr>
              <a:t>Наскрізні уміння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38221C-A9F1-4925-BD97-B0494BFFC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71611" y="1825625"/>
            <a:ext cx="4259177" cy="46672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 інтересу до навчання;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 прочитаного;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 висловлювати власну думку;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критично та системно мислити;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обгрунтовувати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позицію;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8EBAC905-7FDC-4935-9F3D-BE6B8788AD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4538" y="1825625"/>
            <a:ext cx="4391526" cy="466725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діяти, творчо мислити;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ініціативність;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керувати емоціями;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 ризики, розв’язувати проблеми;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співпрацювати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1ABCAEE-33CA-434E-BB14-82D252C43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368" y="2550695"/>
            <a:ext cx="2995864" cy="243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545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13F1F07-FB4D-4239-B424-D6916955F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663" y="2346158"/>
            <a:ext cx="3296654" cy="2771274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9C83F00-5CEA-4E17-A1EA-088329DBA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</a:t>
            </a:r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5- их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класів</a:t>
            </a:r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закладі</a:t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62FC4B6-2718-4996-BF96-585BF84F9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6780" y="1417636"/>
            <a:ext cx="3481136" cy="49831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формувальне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підсумкове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семестрове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ЗЗСО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систему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0D39CF-CE6A-4FCA-AA1D-6C90E0808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58526" y="1509712"/>
            <a:ext cx="4515854" cy="489108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вибором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оцінювання,визначеною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законодавством,або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шкалою.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ласн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шкал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оцінювання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 чинного законодавства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схваленням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ради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 освіти може визначити адаптаційний період впродовж якого 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здійснюється бальне поточне та тематичне оцінювання.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554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D0B44E-5652-4C0C-8FC8-F8262F4D28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28"/>
          <a:stretch/>
        </p:blipFill>
        <p:spPr>
          <a:xfrm>
            <a:off x="0" y="0"/>
            <a:ext cx="1347537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4715DEC-A0F4-4024-BF5A-E8AC04774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704" y="365125"/>
            <a:ext cx="9562683" cy="1325563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Поточний контроль – основна ланка в системі контролю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DD7BA2E-6298-4E84-AB6C-5E2EF6A91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7537" y="1681163"/>
            <a:ext cx="4650038" cy="823912"/>
          </a:xfrm>
        </p:spPr>
        <p:txBody>
          <a:bodyPr>
            <a:noAutofit/>
          </a:bodyPr>
          <a:lstStyle/>
          <a:p>
            <a:pPr algn="ctr"/>
            <a:r>
              <a:rPr lang="uk-UA" sz="3200" dirty="0">
                <a:solidFill>
                  <a:srgbClr val="C00000"/>
                </a:solidFill>
              </a:rPr>
              <a:t>Мета поточного контролю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A5A0809-D76F-467E-BE19-F31529A32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47537" y="2505075"/>
            <a:ext cx="4650038" cy="3684588"/>
          </a:xfrm>
        </p:spPr>
        <p:txBody>
          <a:bodyPr/>
          <a:lstStyle/>
          <a:p>
            <a:r>
              <a:rPr lang="uk-UA" dirty="0"/>
              <a:t>встановлення рівнів опанування навчального матеріалу;</a:t>
            </a:r>
          </a:p>
          <a:p>
            <a:r>
              <a:rPr lang="uk-UA" dirty="0"/>
              <a:t>корегування щодо застосованих вчителем технологій навчання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FF9D8A1-CB46-4560-B927-246D97E8E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>
                <a:solidFill>
                  <a:srgbClr val="C00000"/>
                </a:solidFill>
              </a:rPr>
              <a:t>Функції поточного контролю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14B5DB84-05F8-4B02-A323-DCF236C793F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/>
              <a:t>навчальна</a:t>
            </a:r>
          </a:p>
          <a:p>
            <a:r>
              <a:rPr lang="uk-UA" dirty="0"/>
              <a:t>мотиваційно-стимулююча</a:t>
            </a:r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C610A22-9872-458F-B0CF-94C4C5727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053" y="3471862"/>
            <a:ext cx="6001334" cy="312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437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3236982-AC97-4E94-BEB7-2248D4201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9232"/>
            <a:ext cx="10515600" cy="830180"/>
          </a:xfrm>
        </p:spPr>
        <p:txBody>
          <a:bodyPr>
            <a:normAutofit fontScale="90000"/>
          </a:bodyPr>
          <a:lstStyle/>
          <a:p>
            <a:pPr algn="ctr"/>
            <a:br>
              <a:rPr lang="uk-UA" b="1" dirty="0"/>
            </a:br>
            <a:br>
              <a:rPr lang="uk-UA" b="1" dirty="0"/>
            </a:br>
            <a:r>
              <a:rPr lang="uk-UA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Свідоцтво досягнень.</a:t>
            </a:r>
            <a:br>
              <a:rPr lang="uk-UA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Графа «Характеристика навчальної діяльності»</a:t>
            </a:r>
            <a:b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8CD9704-C27F-4566-A6DD-BA8580A9D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31758"/>
            <a:ext cx="12031579" cy="542624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b="1" dirty="0"/>
              <a:t>    відповідає очікуванням;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uk-UA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b="1" dirty="0"/>
              <a:t>Сформоване відповідно до наскрізних умінь;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uk-UA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b="1" dirty="0"/>
              <a:t>Заповнюється класним керівником за результатами спостережень, проведених спільно з вчителями-</a:t>
            </a:r>
            <a:r>
              <a:rPr lang="uk-UA" b="1" dirty="0" err="1"/>
              <a:t>предметниками</a:t>
            </a:r>
            <a:r>
              <a:rPr lang="uk-UA" b="1" dirty="0"/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uk-UA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b="1" dirty="0"/>
              <a:t>Спостереження проводяться впродовж року за планом, визначеним закладом освіти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1305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9B24567-FDBB-4B14-A792-72E2A911F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147" y="349376"/>
            <a:ext cx="1905000" cy="24003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C601BD-FFDB-4483-909A-592D9EFCB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37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Навички, на які варто звернути увагу </a:t>
            </a:r>
            <a:b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п’ятикласників 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10BAE647-BAAE-4782-8ABA-B2F6AC0334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8977962"/>
              </p:ext>
            </p:extLst>
          </p:nvPr>
        </p:nvGraphicFramePr>
        <p:xfrm>
          <a:off x="517357" y="1937084"/>
          <a:ext cx="9926053" cy="403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1413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98C9D0-6F91-448D-B8B9-0D0297714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37" y="2357437"/>
            <a:ext cx="2143125" cy="214312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0852B-5057-4627-81EB-531F85151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Нормативні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C99E06-E7D4-4C02-9321-C7CAAAE48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3611" y="1435768"/>
            <a:ext cx="4535905" cy="474119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« Про повну загальну середню освіту» (2020 )</a:t>
            </a: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стандарт, затверджений постановою Кабміну України 30.09.2020 р.№898)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Накази МОН України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289 від 01.04.2022р.;</a:t>
            </a:r>
          </a:p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№ 1/9530-22 від 19.08. 2022р.;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4490CCC-9441-41C8-9AE3-5AE551362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67562" y="1435768"/>
            <a:ext cx="4186238" cy="474119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sz="3600" i="1" dirty="0">
                <a:solidFill>
                  <a:srgbClr val="C00000"/>
                </a:solidFill>
              </a:rPr>
              <a:t>Державний станда</a:t>
            </a:r>
            <a:r>
              <a:rPr lang="uk-UA" sz="3600" dirty="0">
                <a:solidFill>
                  <a:srgbClr val="C00000"/>
                </a:solidFill>
              </a:rPr>
              <a:t>рт </a:t>
            </a:r>
            <a:r>
              <a:rPr lang="uk-UA" sz="3600" dirty="0"/>
              <a:t>у додатках містить : </a:t>
            </a:r>
            <a:r>
              <a:rPr lang="uk-UA" sz="3600" i="1" dirty="0"/>
              <a:t>вимоги до обов’язкових результатів навчання, індекси оцінювання</a:t>
            </a:r>
            <a:r>
              <a:rPr lang="uk-UA" sz="3600" dirty="0"/>
              <a:t>;</a:t>
            </a:r>
          </a:p>
          <a:p>
            <a:pPr marL="0" indent="0">
              <a:buNone/>
            </a:pPr>
            <a:r>
              <a:rPr lang="uk-UA" sz="3600" dirty="0"/>
              <a:t> </a:t>
            </a:r>
            <a:r>
              <a:rPr lang="uk-UA" sz="3600" i="1" dirty="0"/>
              <a:t>зразок Свідоцтва;</a:t>
            </a:r>
          </a:p>
          <a:p>
            <a:pPr marL="0" indent="0">
              <a:buNone/>
            </a:pPr>
            <a:r>
              <a:rPr lang="uk-UA" sz="3600" i="1" dirty="0"/>
              <a:t> критерії оцінювання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1470773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417</Words>
  <Application>Microsoft Office PowerPoint</Application>
  <PresentationFormat>Широкоэкранный</PresentationFormat>
  <Paragraphs>76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Комунальна установа « Центр професійного розвитку  педагогічних працівників Вінницької міської ради» </vt:lpstr>
      <vt:lpstr>Модельні програми - це</vt:lpstr>
      <vt:lpstr>   Основні нововведення модельних програм </vt:lpstr>
      <vt:lpstr>Наскрізні уміння</vt:lpstr>
      <vt:lpstr>Основні  види оцінювання результатів  навчання учнів 5- их класів у закладі </vt:lpstr>
      <vt:lpstr>Поточний контроль – основна ланка в системі контролю </vt:lpstr>
      <vt:lpstr>  Свідоцтво досягнень. Графа «Характеристика навчальної діяльності»   </vt:lpstr>
      <vt:lpstr>Навички, на які варто звернути увагу  п’ятикласників </vt:lpstr>
      <vt:lpstr>        Нормативні документи про оцінювання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36</cp:revision>
  <dcterms:created xsi:type="dcterms:W3CDTF">2022-08-29T10:52:26Z</dcterms:created>
  <dcterms:modified xsi:type="dcterms:W3CDTF">2022-12-16T14:13:41Z</dcterms:modified>
</cp:coreProperties>
</file>